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57" r:id="rId2"/>
    <p:sldId id="358" r:id="rId3"/>
    <p:sldId id="262" r:id="rId4"/>
    <p:sldId id="403" r:id="rId5"/>
    <p:sldId id="404" r:id="rId6"/>
    <p:sldId id="405" r:id="rId7"/>
    <p:sldId id="406" r:id="rId8"/>
    <p:sldId id="407" r:id="rId9"/>
    <p:sldId id="408" r:id="rId10"/>
    <p:sldId id="409" r:id="rId11"/>
    <p:sldId id="410" r:id="rId12"/>
    <p:sldId id="411" r:id="rId13"/>
    <p:sldId id="412" r:id="rId14"/>
    <p:sldId id="413" r:id="rId15"/>
    <p:sldId id="414" r:id="rId16"/>
    <p:sldId id="415" r:id="rId17"/>
    <p:sldId id="416" r:id="rId18"/>
    <p:sldId id="334" r:id="rId19"/>
    <p:sldId id="335" r:id="rId20"/>
    <p:sldId id="340" r:id="rId21"/>
    <p:sldId id="352" r:id="rId22"/>
    <p:sldId id="353" r:id="rId23"/>
    <p:sldId id="337" r:id="rId24"/>
    <p:sldId id="339" r:id="rId25"/>
    <p:sldId id="341" r:id="rId26"/>
    <p:sldId id="343" r:id="rId27"/>
    <p:sldId id="354" r:id="rId28"/>
    <p:sldId id="387" r:id="rId29"/>
    <p:sldId id="388" r:id="rId30"/>
    <p:sldId id="389" r:id="rId31"/>
    <p:sldId id="390" r:id="rId32"/>
    <p:sldId id="391" r:id="rId33"/>
    <p:sldId id="392" r:id="rId34"/>
    <p:sldId id="393" r:id="rId35"/>
    <p:sldId id="394" r:id="rId36"/>
    <p:sldId id="395" r:id="rId37"/>
    <p:sldId id="396" r:id="rId38"/>
    <p:sldId id="397" r:id="rId39"/>
    <p:sldId id="398" r:id="rId40"/>
    <p:sldId id="399" r:id="rId41"/>
    <p:sldId id="400" r:id="rId42"/>
    <p:sldId id="401" r:id="rId43"/>
    <p:sldId id="33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7F4"/>
    <a:srgbClr val="FF7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66" autoAdjust="0"/>
    <p:restoredTop sz="94660"/>
  </p:normalViewPr>
  <p:slideViewPr>
    <p:cSldViewPr snapToGrid="0">
      <p:cViewPr varScale="1">
        <p:scale>
          <a:sx n="62" d="100"/>
          <a:sy n="62" d="100"/>
        </p:scale>
        <p:origin x="10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55409-DF9D-40CF-881C-913BAD6FA64A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70846-D7CB-4BC7-ABC2-28E66EBBD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10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b293c6eb1_2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b293c6eb1_2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C0C50-A387-4DA1-A90F-060DCC23DC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09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14BC5-2CCF-8DCE-D850-498B1F339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277E00-3D7E-8477-326D-91447CE8EF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C98EC0-0F1D-BAB2-1C63-514940AD0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75F50-84BE-3759-D4DA-BCD615582F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C0C50-A387-4DA1-A90F-060DCC23DCF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99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293c6eb1_2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293c6eb1_2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566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293c6eb1_2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293c6eb1_2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608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293c6eb1_2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293c6eb1_2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315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293c6eb1_2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293c6eb1_2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881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293c6eb1_2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293c6eb1_2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6475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293c6eb1_2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293c6eb1_2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643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ab293c6eb1_2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ab293c6eb1_2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688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>
          <a:extLst>
            <a:ext uri="{FF2B5EF4-FFF2-40B4-BE49-F238E27FC236}">
              <a16:creationId xmlns:a16="http://schemas.microsoft.com/office/drawing/2014/main" id="{CFFBBFAD-D65F-1AD3-9D50-0748DA2BF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b293c6eb1_2_427:notes">
            <a:extLst>
              <a:ext uri="{FF2B5EF4-FFF2-40B4-BE49-F238E27FC236}">
                <a16:creationId xmlns:a16="http://schemas.microsoft.com/office/drawing/2014/main" id="{F086A087-AA97-4214-9676-06249DE768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b293c6eb1_2_427:notes">
            <a:extLst>
              <a:ext uri="{FF2B5EF4-FFF2-40B4-BE49-F238E27FC236}">
                <a16:creationId xmlns:a16="http://schemas.microsoft.com/office/drawing/2014/main" id="{E581F436-DA06-B359-1D7F-7A6FECF19C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699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11C13-AD47-C4F7-C1BD-D2A79592E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16F7F-F086-0640-BE27-D07272FFF9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BECB7-6BCB-055D-CD14-0405501A7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8342-FF9F-4ECB-A32C-AF7B26138176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6214E-AF5E-FE80-D045-031B6DD75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22EF2-4AFD-8C19-F86E-1A74FB26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65A25-2B17-4A0B-BFF6-C6C1567C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90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CD10A-10CB-5A1C-2445-20CD1CAC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5BEC79-A57A-79DF-70D3-3A8907F408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25FC0-78E9-120E-67D7-A0E03D536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8342-FF9F-4ECB-A32C-AF7B26138176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AA5AF-A2E7-8668-E24E-65CCF3C99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35347-CFB4-FCD2-F800-3BE191B57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65A25-2B17-4A0B-BFF6-C6C1567C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21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21E0AC-6B0A-7C47-6EEC-FE2439DAA5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345458-A741-E124-D0FC-BDFA18ABB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D0D1A-43A4-9025-E5B3-2208DF97B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8342-FF9F-4ECB-A32C-AF7B26138176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B773D-DD9B-4C7B-6E95-1283BF279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375E0-C5C6-BB31-FF75-9EBF5A771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65A25-2B17-4A0B-BFF6-C6C1567C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54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>
            <a:off x="0" y="5107000"/>
            <a:ext cx="12192000" cy="1751200"/>
          </a:xfrm>
          <a:prstGeom prst="rect">
            <a:avLst/>
          </a:prstGeom>
          <a:solidFill>
            <a:srgbClr val="FFA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960000" y="4537333"/>
            <a:ext cx="6830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333">
                <a:solidFill>
                  <a:srgbClr val="FFAF4A"/>
                </a:solidFill>
                <a:highlight>
                  <a:srgbClr val="FFFFFF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 idx="2" hasCustomPrompt="1"/>
          </p:nvPr>
        </p:nvSpPr>
        <p:spPr>
          <a:xfrm>
            <a:off x="8318000" y="4196733"/>
            <a:ext cx="2914000" cy="20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1"/>
          </p:nvPr>
        </p:nvSpPr>
        <p:spPr>
          <a:xfrm>
            <a:off x="974967" y="5544800"/>
            <a:ext cx="6830400" cy="5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0973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/>
          <p:nvPr/>
        </p:nvSpPr>
        <p:spPr>
          <a:xfrm>
            <a:off x="9493100" y="-7533"/>
            <a:ext cx="2698800" cy="6858000"/>
          </a:xfrm>
          <a:prstGeom prst="rect">
            <a:avLst/>
          </a:prstGeom>
          <a:solidFill>
            <a:srgbClr val="FFAF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7095933" y="720000"/>
            <a:ext cx="4136000" cy="24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>
                <a:solidFill>
                  <a:srgbClr val="FFAF4A"/>
                </a:solidFill>
                <a:highlight>
                  <a:srgbClr val="FFFFFF"/>
                </a:highlight>
                <a:latin typeface="Rubik Light"/>
                <a:ea typeface="Rubik Light"/>
                <a:cs typeface="Rubik Light"/>
                <a:sym typeface="Rubik Light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2503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60000" y="2340584"/>
            <a:ext cx="5393600" cy="10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600">
                <a:solidFill>
                  <a:srgbClr val="FFAF4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960000" y="3473200"/>
            <a:ext cx="4871600" cy="10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5392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5BC31-934E-597C-54D6-58D33AB16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1EBD-21D3-23E4-1696-BB5F37880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83E9-822E-CCED-414B-5FAB77F3D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8342-FF9F-4ECB-A32C-AF7B26138176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C0D61-5F68-9226-C17C-636455C8A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EA1D4-4B53-42A4-6A50-460EA5267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65A25-2B17-4A0B-BFF6-C6C1567C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8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134F-052F-93BE-FEA1-DE1162B10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C66AA-BBB8-9A7A-6BB0-E553F650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E0453-E222-3D62-2E79-98FA90E7F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8342-FF9F-4ECB-A32C-AF7B26138176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6D759-3DA4-2758-7FB5-7BEA58DF2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F9D0C-6053-EB6E-8449-F278DFCF0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65A25-2B17-4A0B-BFF6-C6C1567C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86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1E21-2DB0-A2FA-0B9D-840880830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91563-D1EE-AC6B-847B-75555586E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00362-F9C0-6D04-C0A0-0AEE909F8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A99D0-F62C-3E49-9783-9857C4918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8342-FF9F-4ECB-A32C-AF7B26138176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69DC2-92D0-2765-C907-11B1AB4C8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F1341-AE2B-0F49-D22A-90AA2A0A4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65A25-2B17-4A0B-BFF6-C6C1567C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94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CC574-20AC-E86D-66DA-DE22443B8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7932B-D332-37E5-7953-AF0BF68FC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17D624-168D-8B79-681D-8C3EB61D1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0CB1FF-1D54-FE2D-F9DF-C02F0E61B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6DFAF8-7F8C-225D-E894-56FA5B675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5B38B8-2BB3-C95D-B1B2-30C81332D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8342-FF9F-4ECB-A32C-AF7B26138176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3E4A-BBB9-0AC1-5DB6-0FF8F4ED6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78178F-7470-0E25-3E21-D2DABFD34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65A25-2B17-4A0B-BFF6-C6C1567C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05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86A7F-B570-6022-5998-D11433B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C40DCD-1C5B-02CB-59AE-F7279AC5C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8342-FF9F-4ECB-A32C-AF7B26138176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26E63-2B61-4520-DF5F-67711FC2E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C791FD-3339-EAAA-7733-D81D28AF4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65A25-2B17-4A0B-BFF6-C6C1567C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75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B8A6D-4E6F-A931-46D9-70FBC2D26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8342-FF9F-4ECB-A32C-AF7B26138176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8D6D2E-B659-CB07-6752-077CC2F2D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F296F-86B7-DBC5-330D-B8B2A0366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65A25-2B17-4A0B-BFF6-C6C1567C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69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02919-117C-0CCE-0154-4F7F615BC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D41ED-7DA5-ACBF-5A5E-AF593D554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3DE64A-8D4A-9360-B817-D741E8299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D3EA6-2717-A6EC-E432-9165EE909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8342-FF9F-4ECB-A32C-AF7B26138176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FF946-AE46-ECCC-7BF6-8D597DA31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060D0-1BBD-081A-6D62-2D207E11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65A25-2B17-4A0B-BFF6-C6C1567C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61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A9766-1933-D0EA-7C96-A62046BE6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2C201C-8A3C-C3A3-9893-212C6FF96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D24FE-75EE-1346-5297-6350136B4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4F79C8-8BD0-A93C-F26F-832ABDA8B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8342-FF9F-4ECB-A32C-AF7B26138176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6431FA-7963-CCCA-52FA-3091FF264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82355-A308-9828-25FC-96564A8B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65A25-2B17-4A0B-BFF6-C6C1567C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71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1DA25A-AB1F-967F-624D-18C5DEFF9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77B86-C622-BCDD-87EC-96E444BF0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DE2F6-1480-744E-CE55-D15FF73EC2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88342-FF9F-4ECB-A32C-AF7B26138176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FB42A-7024-F312-8BB0-45AE06BC6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6E582-5B0D-218F-E243-1BB2DCA20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65A25-2B17-4A0B-BFF6-C6C1567C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97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14.png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14.pn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14.png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14.png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14.png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14.png"/><Relationship Id="rId5" Type="http://schemas.openxmlformats.org/officeDocument/2006/relationships/image" Target="../media/image21.jpeg"/><Relationship Id="rId4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14.png"/><Relationship Id="rId4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14.png"/><Relationship Id="rId4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5" Type="http://schemas.openxmlformats.org/officeDocument/2006/relationships/image" Target="../media/image14.png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5" Type="http://schemas.openxmlformats.org/officeDocument/2006/relationships/image" Target="../media/image14.png"/><Relationship Id="rId4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5" Type="http://schemas.openxmlformats.org/officeDocument/2006/relationships/image" Target="../media/image14.png"/><Relationship Id="rId4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5" Type="http://schemas.openxmlformats.org/officeDocument/2006/relationships/image" Target="../media/image14.png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5" Type="http://schemas.openxmlformats.org/officeDocument/2006/relationships/image" Target="../media/image14.png"/><Relationship Id="rId4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5" Type="http://schemas.openxmlformats.org/officeDocument/2006/relationships/image" Target="../media/image14.png"/><Relationship Id="rId4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5" Type="http://schemas.openxmlformats.org/officeDocument/2006/relationships/image" Target="../media/image14.png"/><Relationship Id="rId4" Type="http://schemas.openxmlformats.org/officeDocument/2006/relationships/image" Target="../media/image2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6" Type="http://schemas.openxmlformats.org/officeDocument/2006/relationships/image" Target="../media/image14.png"/><Relationship Id="rId5" Type="http://schemas.openxmlformats.org/officeDocument/2006/relationships/image" Target="../media/image21.jpeg"/><Relationship Id="rId4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5" Type="http://schemas.openxmlformats.org/officeDocument/2006/relationships/image" Target="../media/image14.png"/><Relationship Id="rId4" Type="http://schemas.openxmlformats.org/officeDocument/2006/relationships/image" Target="../media/image2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5" Type="http://schemas.openxmlformats.org/officeDocument/2006/relationships/image" Target="../media/image14.png"/><Relationship Id="rId4" Type="http://schemas.openxmlformats.org/officeDocument/2006/relationships/image" Target="../media/image2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5" Type="http://schemas.openxmlformats.org/officeDocument/2006/relationships/image" Target="../media/image14.png"/><Relationship Id="rId4" Type="http://schemas.openxmlformats.org/officeDocument/2006/relationships/image" Target="../media/image2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5" Type="http://schemas.openxmlformats.org/officeDocument/2006/relationships/image" Target="../media/image14.png"/><Relationship Id="rId4" Type="http://schemas.openxmlformats.org/officeDocument/2006/relationships/image" Target="../media/image2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mp3"/><Relationship Id="rId1" Type="http://schemas.microsoft.com/office/2007/relationships/media" Target="../media/media27.mp3"/><Relationship Id="rId5" Type="http://schemas.openxmlformats.org/officeDocument/2006/relationships/image" Target="../media/image14.png"/><Relationship Id="rId4" Type="http://schemas.openxmlformats.org/officeDocument/2006/relationships/image" Target="../media/image2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8.mp3"/><Relationship Id="rId1" Type="http://schemas.microsoft.com/office/2007/relationships/media" Target="../media/media28.mp3"/><Relationship Id="rId5" Type="http://schemas.openxmlformats.org/officeDocument/2006/relationships/image" Target="../media/image14.png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9.mp3"/><Relationship Id="rId1" Type="http://schemas.microsoft.com/office/2007/relationships/media" Target="../media/media29.mp3"/><Relationship Id="rId5" Type="http://schemas.openxmlformats.org/officeDocument/2006/relationships/image" Target="../media/image14.png"/><Relationship Id="rId4" Type="http://schemas.openxmlformats.org/officeDocument/2006/relationships/image" Target="../media/image2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0.mp3"/><Relationship Id="rId1" Type="http://schemas.microsoft.com/office/2007/relationships/media" Target="../media/media30.mp3"/><Relationship Id="rId5" Type="http://schemas.openxmlformats.org/officeDocument/2006/relationships/image" Target="../media/image14.png"/><Relationship Id="rId4" Type="http://schemas.openxmlformats.org/officeDocument/2006/relationships/image" Target="../media/image2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1.mp3"/><Relationship Id="rId1" Type="http://schemas.microsoft.com/office/2007/relationships/media" Target="../media/media31.mp3"/><Relationship Id="rId5" Type="http://schemas.openxmlformats.org/officeDocument/2006/relationships/image" Target="../media/image14.png"/><Relationship Id="rId4" Type="http://schemas.openxmlformats.org/officeDocument/2006/relationships/image" Target="../media/image21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4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4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4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4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4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19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sz="1200"/>
          </a:p>
        </p:txBody>
      </p:sp>
      <p:sp>
        <p:nvSpPr>
          <p:cNvPr id="3" name="Freeform 3"/>
          <p:cNvSpPr/>
          <p:nvPr/>
        </p:nvSpPr>
        <p:spPr>
          <a:xfrm>
            <a:off x="-2082800" y="0"/>
            <a:ext cx="14274800" cy="6858000"/>
          </a:xfrm>
          <a:custGeom>
            <a:avLst/>
            <a:gdLst/>
            <a:ahLst/>
            <a:cxnLst/>
            <a:rect l="l" t="t" r="r" b="b"/>
            <a:pathLst>
              <a:path w="15931706" h="11269345">
                <a:moveTo>
                  <a:pt x="0" y="0"/>
                </a:moveTo>
                <a:lnTo>
                  <a:pt x="15931706" y="0"/>
                </a:lnTo>
                <a:lnTo>
                  <a:pt x="15931706" y="11269345"/>
                </a:lnTo>
                <a:lnTo>
                  <a:pt x="0" y="11269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9706" r="-10850" b="-27005"/>
            </a:stretch>
          </a:blipFill>
        </p:spPr>
        <p:txBody>
          <a:bodyPr/>
          <a:lstStyle/>
          <a:p>
            <a:endParaRPr lang="en-VN" sz="1200"/>
          </a:p>
        </p:txBody>
      </p:sp>
      <p:grpSp>
        <p:nvGrpSpPr>
          <p:cNvPr id="4" name="Group 4"/>
          <p:cNvGrpSpPr/>
          <p:nvPr/>
        </p:nvGrpSpPr>
        <p:grpSpPr>
          <a:xfrm>
            <a:off x="8737600" y="4504509"/>
            <a:ext cx="3454400" cy="618329"/>
            <a:chOff x="0" y="0"/>
            <a:chExt cx="1597353" cy="6652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97353" cy="665221"/>
            </a:xfrm>
            <a:custGeom>
              <a:avLst/>
              <a:gdLst/>
              <a:ahLst/>
              <a:cxnLst/>
              <a:rect l="l" t="t" r="r" b="b"/>
              <a:pathLst>
                <a:path w="1597353" h="665221">
                  <a:moveTo>
                    <a:pt x="0" y="0"/>
                  </a:moveTo>
                  <a:lnTo>
                    <a:pt x="1597353" y="0"/>
                  </a:lnTo>
                  <a:lnTo>
                    <a:pt x="1597353" y="665221"/>
                  </a:lnTo>
                  <a:lnTo>
                    <a:pt x="0" y="665221"/>
                  </a:lnTo>
                  <a:close/>
                </a:path>
              </a:pathLst>
            </a:custGeom>
            <a:solidFill>
              <a:srgbClr val="FF6F00"/>
            </a:soli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597353" cy="67474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27"/>
                </a:lnSpc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" y="4513236"/>
            <a:ext cx="1154869" cy="609600"/>
            <a:chOff x="0" y="0"/>
            <a:chExt cx="1820946" cy="6652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20946" cy="665221"/>
            </a:xfrm>
            <a:custGeom>
              <a:avLst/>
              <a:gdLst/>
              <a:ahLst/>
              <a:cxnLst/>
              <a:rect l="l" t="t" r="r" b="b"/>
              <a:pathLst>
                <a:path w="1820946" h="665221">
                  <a:moveTo>
                    <a:pt x="0" y="0"/>
                  </a:moveTo>
                  <a:lnTo>
                    <a:pt x="1820946" y="0"/>
                  </a:lnTo>
                  <a:lnTo>
                    <a:pt x="1820946" y="665221"/>
                  </a:lnTo>
                  <a:lnTo>
                    <a:pt x="0" y="665221"/>
                  </a:lnTo>
                  <a:close/>
                </a:path>
              </a:pathLst>
            </a:custGeom>
            <a:solidFill>
              <a:srgbClr val="FF6F00"/>
            </a:soli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820946" cy="67474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27"/>
                </a:lnSpc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79687" y="4036527"/>
            <a:ext cx="8319980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66"/>
              </a:lnSpc>
            </a:pPr>
            <a:r>
              <a:rPr lang="en-US" sz="6668" b="1" dirty="0">
                <a:solidFill>
                  <a:srgbClr val="FFFFFF"/>
                </a:solidFill>
                <a:latin typeface="SVN-Gilroy Heavy" pitchFamily="2" charset="77"/>
              </a:rPr>
              <a:t>BEGINNER’S TOEIC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4979" y="4818036"/>
            <a:ext cx="7910513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66"/>
              </a:lnSpc>
            </a:pPr>
            <a:r>
              <a:rPr lang="en-US" sz="6666">
                <a:solidFill>
                  <a:srgbClr val="FFFFFF"/>
                </a:solidFill>
                <a:latin typeface="SVN-Gilroy Medium" pitchFamily="2" charset="77"/>
              </a:rPr>
              <a:t>LESSON </a:t>
            </a:r>
            <a:r>
              <a:rPr lang="en-US" sz="6666" dirty="0">
                <a:solidFill>
                  <a:srgbClr val="FFFFFF"/>
                </a:solidFill>
                <a:latin typeface="SVN-Gilroy Medium" pitchFamily="2" charset="77"/>
              </a:rPr>
              <a:t>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4202" y="3639556"/>
            <a:ext cx="5004999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27"/>
              </a:lnSpc>
              <a:spcBef>
                <a:spcPct val="0"/>
              </a:spcBef>
            </a:pPr>
            <a:r>
              <a:rPr lang="en-US" sz="1467" spc="469" dirty="0">
                <a:solidFill>
                  <a:schemeClr val="bg1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  <p:pic>
        <p:nvPicPr>
          <p:cNvPr id="16" name="Picture 15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58A058C4-E4A3-E820-C098-86A5436ECE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0" y="-127000"/>
            <a:ext cx="1809620" cy="127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15144"/>
      </p:ext>
    </p:extLst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2"/>
          <p:cNvSpPr txBox="1">
            <a:spLocks noGrp="1"/>
          </p:cNvSpPr>
          <p:nvPr>
            <p:ph type="subTitle" idx="1"/>
          </p:nvPr>
        </p:nvSpPr>
        <p:spPr>
          <a:xfrm>
            <a:off x="960000" y="2295331"/>
            <a:ext cx="4871600" cy="108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-US" err="1">
                <a:latin typeface="SVN-Gilroy" panose="00000500000000000000" pitchFamily="50" charset="0"/>
              </a:rPr>
              <a:t>Tapescript</a:t>
            </a:r>
            <a:r>
              <a:rPr lang="en-US">
                <a:latin typeface="SVN-Gilroy" panose="00000500000000000000" pitchFamily="50" charset="0"/>
              </a:rPr>
              <a:t> &amp; </a:t>
            </a:r>
            <a:r>
              <a:rPr lang="en-US" err="1">
                <a:latin typeface="SVN-Gilroy" panose="00000500000000000000" pitchFamily="50" charset="0"/>
              </a:rPr>
              <a:t>Anwser</a:t>
            </a:r>
            <a:r>
              <a:rPr lang="en-US">
                <a:latin typeface="SVN-Gilroy" panose="00000500000000000000" pitchFamily="50" charset="0"/>
              </a:rPr>
              <a:t> Key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314850-A875-4878-8F73-59D98DC44D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1520" b="8000"/>
          <a:stretch/>
        </p:blipFill>
        <p:spPr>
          <a:xfrm>
            <a:off x="5741313" y="66024"/>
            <a:ext cx="6253480" cy="6309360"/>
          </a:xfrm>
          <a:prstGeom prst="rect">
            <a:avLst/>
          </a:prstGeom>
        </p:spPr>
      </p:pic>
      <p:sp>
        <p:nvSpPr>
          <p:cNvPr id="395" name="Google Shape;395;p42"/>
          <p:cNvSpPr txBox="1">
            <a:spLocks noGrp="1"/>
          </p:cNvSpPr>
          <p:nvPr>
            <p:ph type="title"/>
          </p:nvPr>
        </p:nvSpPr>
        <p:spPr>
          <a:xfrm>
            <a:off x="959999" y="1627176"/>
            <a:ext cx="6935772" cy="108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b="1">
                <a:solidFill>
                  <a:srgbClr val="0037F4"/>
                </a:solidFill>
                <a:latin typeface="SVN-Gilroy" panose="00000500000000000000" pitchFamily="50" charset="0"/>
              </a:rPr>
              <a:t>PART 1</a:t>
            </a:r>
            <a:endParaRPr b="1" dirty="0">
              <a:solidFill>
                <a:srgbClr val="0037F4"/>
              </a:solidFill>
              <a:latin typeface="SVN-Gilroy" panose="00000500000000000000" pitchFamily="50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5FA827-63EB-4FAF-A743-0202CD5EB850}"/>
              </a:ext>
            </a:extLst>
          </p:cNvPr>
          <p:cNvSpPr/>
          <p:nvPr/>
        </p:nvSpPr>
        <p:spPr>
          <a:xfrm>
            <a:off x="1115877" y="3383732"/>
            <a:ext cx="5538063" cy="2505625"/>
          </a:xfrm>
          <a:prstGeom prst="rect">
            <a:avLst/>
          </a:prstGeom>
          <a:solidFill>
            <a:srgbClr val="FF79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VN-Gilroy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C6C0F-A912-458C-8BF6-1B79886DB163}"/>
              </a:ext>
            </a:extLst>
          </p:cNvPr>
          <p:cNvSpPr txBox="1"/>
          <p:nvPr/>
        </p:nvSpPr>
        <p:spPr>
          <a:xfrm>
            <a:off x="1942541" y="3415947"/>
            <a:ext cx="4711399" cy="2304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33" b="1" dirty="0">
                <a:solidFill>
                  <a:schemeClr val="bg1"/>
                </a:solidFill>
                <a:latin typeface="SVN-Gilroy" panose="00000500000000000000" pitchFamily="50" charset="0"/>
              </a:rPr>
              <a:t>1-</a:t>
            </a:r>
            <a:r>
              <a:rPr lang="vi-VN" sz="3333" b="1" dirty="0">
                <a:solidFill>
                  <a:schemeClr val="bg1"/>
                </a:solidFill>
                <a:latin typeface="SVN-Gilroy" panose="00000500000000000000" pitchFamily="50" charset="0"/>
              </a:rPr>
              <a:t>B</a:t>
            </a:r>
            <a:r>
              <a:rPr lang="en-US" sz="3333" b="1" dirty="0">
                <a:solidFill>
                  <a:schemeClr val="bg1"/>
                </a:solidFill>
                <a:latin typeface="SVN-Gilroy" panose="00000500000000000000" pitchFamily="50" charset="0"/>
              </a:rPr>
              <a:t>		4-</a:t>
            </a:r>
            <a:r>
              <a:rPr lang="vi-VN" sz="3333" b="1" dirty="0">
                <a:solidFill>
                  <a:schemeClr val="bg1"/>
                </a:solidFill>
                <a:latin typeface="SVN-Gilroy" panose="00000500000000000000" pitchFamily="50" charset="0"/>
              </a:rPr>
              <a:t>A</a:t>
            </a:r>
            <a:endParaRPr lang="en-US" sz="3333" b="1" dirty="0">
              <a:solidFill>
                <a:schemeClr val="bg1"/>
              </a:solidFill>
              <a:latin typeface="SVN-Gilroy" panose="00000500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3333" b="1" dirty="0">
                <a:solidFill>
                  <a:schemeClr val="bg1"/>
                </a:solidFill>
                <a:latin typeface="SVN-Gilroy" panose="00000500000000000000" pitchFamily="50" charset="0"/>
              </a:rPr>
              <a:t>2-</a:t>
            </a:r>
            <a:r>
              <a:rPr lang="vi-VN" sz="3333" b="1" dirty="0">
                <a:solidFill>
                  <a:schemeClr val="bg1"/>
                </a:solidFill>
                <a:latin typeface="SVN-Gilroy" panose="00000500000000000000" pitchFamily="50" charset="0"/>
              </a:rPr>
              <a:t>C</a:t>
            </a:r>
            <a:r>
              <a:rPr lang="en-US" sz="3333" b="1" dirty="0">
                <a:solidFill>
                  <a:schemeClr val="bg1"/>
                </a:solidFill>
                <a:latin typeface="SVN-Gilroy" panose="00000500000000000000" pitchFamily="50" charset="0"/>
              </a:rPr>
              <a:t>		5-</a:t>
            </a:r>
            <a:r>
              <a:rPr lang="vi-VN" sz="3333" b="1" dirty="0">
                <a:solidFill>
                  <a:schemeClr val="bg1"/>
                </a:solidFill>
                <a:latin typeface="SVN-Gilroy" panose="00000500000000000000" pitchFamily="50" charset="0"/>
              </a:rPr>
              <a:t>B</a:t>
            </a:r>
            <a:endParaRPr lang="en-US" sz="3333" b="1" dirty="0">
              <a:solidFill>
                <a:schemeClr val="bg1"/>
              </a:solidFill>
              <a:latin typeface="SVN-Gilroy" panose="00000500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3333" b="1" dirty="0">
                <a:solidFill>
                  <a:schemeClr val="bg1"/>
                </a:solidFill>
                <a:latin typeface="SVN-Gilroy" panose="00000500000000000000" pitchFamily="50" charset="0"/>
              </a:rPr>
              <a:t>3-</a:t>
            </a:r>
            <a:r>
              <a:rPr lang="vi-VN" sz="3333" b="1" dirty="0">
                <a:solidFill>
                  <a:schemeClr val="bg1"/>
                </a:solidFill>
                <a:latin typeface="SVN-Gilroy" panose="00000500000000000000" pitchFamily="50" charset="0"/>
              </a:rPr>
              <a:t>A</a:t>
            </a:r>
            <a:r>
              <a:rPr lang="en-US" sz="3333" b="1" dirty="0">
                <a:solidFill>
                  <a:schemeClr val="bg1"/>
                </a:solidFill>
                <a:latin typeface="SVN-Gilroy" panose="00000500000000000000" pitchFamily="50" charset="0"/>
              </a:rPr>
              <a:t>		6-</a:t>
            </a:r>
            <a:r>
              <a:rPr lang="vi-VN" sz="3333" b="1" dirty="0">
                <a:solidFill>
                  <a:schemeClr val="bg1"/>
                </a:solidFill>
                <a:latin typeface="SVN-Gilroy" panose="00000500000000000000" pitchFamily="50" charset="0"/>
              </a:rPr>
              <a:t>D</a:t>
            </a:r>
            <a:endParaRPr lang="en-US" sz="3333" b="1" dirty="0">
              <a:solidFill>
                <a:schemeClr val="bg1"/>
              </a:solidFill>
              <a:latin typeface="SVN-Gilroy" panose="000005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2FDC6-2E2F-2F5F-6535-D0ADE278A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999" y="66025"/>
            <a:ext cx="1715632" cy="120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932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50;p46">
            <a:extLst>
              <a:ext uri="{FF2B5EF4-FFF2-40B4-BE49-F238E27FC236}">
                <a16:creationId xmlns:a16="http://schemas.microsoft.com/office/drawing/2014/main" id="{46544F71-4D7D-456A-82E8-3E1529A0CBB8}"/>
              </a:ext>
            </a:extLst>
          </p:cNvPr>
          <p:cNvSpPr txBox="1">
            <a:spLocks/>
          </p:cNvSpPr>
          <p:nvPr/>
        </p:nvSpPr>
        <p:spPr>
          <a:xfrm>
            <a:off x="10709646" y="460550"/>
            <a:ext cx="1214172" cy="976365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r"/>
            <a:r>
              <a:rPr lang="en" sz="5333" b="1">
                <a:solidFill>
                  <a:schemeClr val="bg1"/>
                </a:solidFill>
                <a:latin typeface="SVN-Gilroy" panose="00000500000000000000" pitchFamily="50" charset="0"/>
              </a:rPr>
              <a:t>01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2645-62EA-4353-A0D1-11B8CDF8956B}"/>
              </a:ext>
            </a:extLst>
          </p:cNvPr>
          <p:cNvSpPr/>
          <p:nvPr/>
        </p:nvSpPr>
        <p:spPr>
          <a:xfrm>
            <a:off x="6474940" y="1538515"/>
            <a:ext cx="5476123" cy="4310743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VN-Gilroy" panose="000005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F1C42D-F14D-41B4-A894-3BEE7D1F01AB}"/>
              </a:ext>
            </a:extLst>
          </p:cNvPr>
          <p:cNvSpPr/>
          <p:nvPr/>
        </p:nvSpPr>
        <p:spPr>
          <a:xfrm>
            <a:off x="6715944" y="4132897"/>
            <a:ext cx="4973565" cy="638628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VN-Gilroy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546E2-CC7D-4628-B391-E297E16999A6}"/>
              </a:ext>
            </a:extLst>
          </p:cNvPr>
          <p:cNvSpPr txBox="1"/>
          <p:nvPr/>
        </p:nvSpPr>
        <p:spPr>
          <a:xfrm>
            <a:off x="6876082" y="2364679"/>
            <a:ext cx="5216435" cy="2305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067"/>
              </a:spcAft>
              <a:buClr>
                <a:schemeClr val="bg1"/>
              </a:buClr>
              <a:tabLst>
                <a:tab pos="314105" algn="l"/>
                <a:tab pos="543546" algn="l"/>
              </a:tabLst>
            </a:pPr>
            <a:r>
              <a:rPr lang="en-GB" sz="200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(A) The worker is carrying some plants.</a:t>
            </a:r>
          </a:p>
          <a:p>
            <a:pPr>
              <a:lnSpc>
                <a:spcPct val="150000"/>
              </a:lnSpc>
              <a:spcAft>
                <a:spcPts val="1067"/>
              </a:spcAft>
              <a:buClr>
                <a:schemeClr val="bg1"/>
              </a:buClr>
              <a:tabLst>
                <a:tab pos="314105" algn="l"/>
                <a:tab pos="543546" algn="l"/>
              </a:tabLst>
            </a:pPr>
            <a:r>
              <a:rPr lang="en-GB" sz="200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(B) The worker is reading a sign.</a:t>
            </a:r>
          </a:p>
          <a:p>
            <a:pPr>
              <a:lnSpc>
                <a:spcPct val="150000"/>
              </a:lnSpc>
              <a:spcAft>
                <a:spcPts val="1067"/>
              </a:spcAft>
              <a:buClr>
                <a:schemeClr val="bg1"/>
              </a:buClr>
              <a:tabLst>
                <a:tab pos="314105" algn="l"/>
                <a:tab pos="543546" algn="l"/>
              </a:tabLst>
            </a:pPr>
            <a:r>
              <a:rPr lang="en-GB" sz="200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(C) The worker is pushing a cart.</a:t>
            </a:r>
          </a:p>
          <a:p>
            <a:pPr>
              <a:lnSpc>
                <a:spcPct val="150000"/>
              </a:lnSpc>
              <a:spcAft>
                <a:spcPts val="1067"/>
              </a:spcAft>
              <a:buClr>
                <a:schemeClr val="bg1"/>
              </a:buClr>
              <a:tabLst>
                <a:tab pos="314105" algn="l"/>
                <a:tab pos="543546" algn="l"/>
              </a:tabLst>
            </a:pPr>
            <a:r>
              <a:rPr lang="en-GB" sz="200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(D) The worker is writing some notes.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8AA70F-129D-A720-7F74-AB1AF746B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21" y="1"/>
            <a:ext cx="1715632" cy="1207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5BE3B1-619A-52F2-BBBB-0FC6C69C7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220" y="886916"/>
            <a:ext cx="4041838" cy="5812301"/>
          </a:xfrm>
          <a:prstGeom prst="rect">
            <a:avLst/>
          </a:prstGeom>
        </p:spPr>
      </p:pic>
      <p:pic>
        <p:nvPicPr>
          <p:cNvPr id="3" name="Test_05-01">
            <a:hlinkClick r:id="" action="ppaction://media"/>
            <a:extLst>
              <a:ext uri="{FF2B5EF4-FFF2-40B4-BE49-F238E27FC236}">
                <a16:creationId xmlns:a16="http://schemas.microsoft.com/office/drawing/2014/main" id="{E3660570-623D-5501-602D-8CB0B7815C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69300" y="109590"/>
            <a:ext cx="544816" cy="54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71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6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 animBg="1"/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50;p46">
            <a:extLst>
              <a:ext uri="{FF2B5EF4-FFF2-40B4-BE49-F238E27FC236}">
                <a16:creationId xmlns:a16="http://schemas.microsoft.com/office/drawing/2014/main" id="{46544F71-4D7D-456A-82E8-3E1529A0CBB8}"/>
              </a:ext>
            </a:extLst>
          </p:cNvPr>
          <p:cNvSpPr txBox="1">
            <a:spLocks/>
          </p:cNvSpPr>
          <p:nvPr/>
        </p:nvSpPr>
        <p:spPr>
          <a:xfrm>
            <a:off x="10709646" y="460550"/>
            <a:ext cx="1214172" cy="976365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r"/>
            <a:r>
              <a:rPr lang="en" sz="5333" b="1" dirty="0">
                <a:solidFill>
                  <a:schemeClr val="bg1"/>
                </a:solidFill>
                <a:latin typeface="SVN-Gilroy" panose="00000500000000000000" pitchFamily="50" charset="0"/>
              </a:rPr>
              <a:t>02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2645-62EA-4353-A0D1-11B8CDF8956B}"/>
              </a:ext>
            </a:extLst>
          </p:cNvPr>
          <p:cNvSpPr/>
          <p:nvPr/>
        </p:nvSpPr>
        <p:spPr>
          <a:xfrm>
            <a:off x="6269884" y="1538515"/>
            <a:ext cx="5681179" cy="4310743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VN-Gilroy" panose="000005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1568DD-D99C-4CC3-8DB2-28656F9BE8D1}"/>
              </a:ext>
            </a:extLst>
          </p:cNvPr>
          <p:cNvSpPr/>
          <p:nvPr/>
        </p:nvSpPr>
        <p:spPr>
          <a:xfrm>
            <a:off x="6475010" y="1766382"/>
            <a:ext cx="5311730" cy="630828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VN-Gilroy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546E2-CC7D-4628-B391-E297E16999A6}"/>
              </a:ext>
            </a:extLst>
          </p:cNvPr>
          <p:cNvSpPr txBox="1"/>
          <p:nvPr/>
        </p:nvSpPr>
        <p:spPr>
          <a:xfrm>
            <a:off x="6502255" y="1766382"/>
            <a:ext cx="5421563" cy="4292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067"/>
              </a:spcAft>
              <a:buClr>
                <a:schemeClr val="bg1"/>
              </a:buClr>
              <a:tabLst>
                <a:tab pos="314105" algn="l"/>
                <a:tab pos="543546" algn="l"/>
              </a:tabLst>
            </a:pPr>
            <a:r>
              <a:rPr lang="en-GB" sz="200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(A) Some of the people are pulling suitcases. </a:t>
            </a:r>
          </a:p>
          <a:p>
            <a:pPr>
              <a:lnSpc>
                <a:spcPct val="150000"/>
              </a:lnSpc>
              <a:spcAft>
                <a:spcPts val="1067"/>
              </a:spcAft>
              <a:buClr>
                <a:schemeClr val="bg1"/>
              </a:buClr>
              <a:tabLst>
                <a:tab pos="314105" algn="l"/>
                <a:tab pos="543546" algn="l"/>
              </a:tabLst>
            </a:pPr>
            <a:r>
              <a:rPr lang="en-GB" sz="200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(B) Some of the people are relaxing on benches.</a:t>
            </a:r>
          </a:p>
          <a:p>
            <a:pPr>
              <a:lnSpc>
                <a:spcPct val="150000"/>
              </a:lnSpc>
              <a:spcAft>
                <a:spcPts val="1067"/>
              </a:spcAft>
              <a:buClr>
                <a:schemeClr val="bg1"/>
              </a:buClr>
              <a:tabLst>
                <a:tab pos="314105" algn="l"/>
                <a:tab pos="543546" algn="l"/>
              </a:tabLst>
            </a:pPr>
            <a:r>
              <a:rPr lang="en-GB" sz="200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(C) Some of the people are putting luggage onto a rack.</a:t>
            </a:r>
          </a:p>
          <a:p>
            <a:pPr>
              <a:lnSpc>
                <a:spcPct val="150000"/>
              </a:lnSpc>
              <a:spcAft>
                <a:spcPts val="1067"/>
              </a:spcAft>
              <a:buClr>
                <a:schemeClr val="bg1"/>
              </a:buClr>
              <a:tabLst>
                <a:tab pos="314105" algn="l"/>
                <a:tab pos="543546" algn="l"/>
              </a:tabLst>
            </a:pPr>
            <a:r>
              <a:rPr lang="en-GB" sz="200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(D) Some of the people are waiting in line to purchase a ticket.</a:t>
            </a:r>
          </a:p>
          <a:p>
            <a:pPr marL="457189" indent="-457189">
              <a:lnSpc>
                <a:spcPct val="150000"/>
              </a:lnSpc>
              <a:spcAft>
                <a:spcPts val="1067"/>
              </a:spcAft>
              <a:buClr>
                <a:schemeClr val="bg1"/>
              </a:buClr>
              <a:buFont typeface="+mj-lt"/>
              <a:buAutoNum type="alphaUcPeriod"/>
              <a:tabLst>
                <a:tab pos="314105" algn="l"/>
                <a:tab pos="543546" algn="l"/>
              </a:tabLst>
            </a:pPr>
            <a:endParaRPr lang="en-US" sz="2000" dirty="0">
              <a:solidFill>
                <a:schemeClr val="bg1"/>
              </a:solidFill>
              <a:latin typeface="SVN-Gilroy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C48AAE-7266-AF52-3E04-34FE119F0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21" y="1"/>
            <a:ext cx="1715632" cy="1207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B4D6D-B3A6-E58F-C6CA-ED8731401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20" y="1578239"/>
            <a:ext cx="6005578" cy="4274165"/>
          </a:xfrm>
          <a:prstGeom prst="rect">
            <a:avLst/>
          </a:prstGeom>
        </p:spPr>
      </p:pic>
      <p:pic>
        <p:nvPicPr>
          <p:cNvPr id="3" name="Test_05-02">
            <a:hlinkClick r:id="" action="ppaction://media"/>
            <a:extLst>
              <a:ext uri="{FF2B5EF4-FFF2-40B4-BE49-F238E27FC236}">
                <a16:creationId xmlns:a16="http://schemas.microsoft.com/office/drawing/2014/main" id="{26CB448C-8839-4953-702B-79333EDB12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06561" y="93501"/>
            <a:ext cx="582210" cy="58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23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90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 animBg="1"/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50;p46">
            <a:extLst>
              <a:ext uri="{FF2B5EF4-FFF2-40B4-BE49-F238E27FC236}">
                <a16:creationId xmlns:a16="http://schemas.microsoft.com/office/drawing/2014/main" id="{46544F71-4D7D-456A-82E8-3E1529A0CBB8}"/>
              </a:ext>
            </a:extLst>
          </p:cNvPr>
          <p:cNvSpPr txBox="1">
            <a:spLocks/>
          </p:cNvSpPr>
          <p:nvPr/>
        </p:nvSpPr>
        <p:spPr>
          <a:xfrm>
            <a:off x="10709646" y="460550"/>
            <a:ext cx="1214172" cy="976365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r"/>
            <a:r>
              <a:rPr lang="en" sz="5333" b="1" dirty="0">
                <a:solidFill>
                  <a:schemeClr val="bg1"/>
                </a:solidFill>
                <a:latin typeface="SVN-Gilroy" panose="00000500000000000000" pitchFamily="50" charset="0"/>
              </a:rPr>
              <a:t>03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2645-62EA-4353-A0D1-11B8CDF8956B}"/>
              </a:ext>
            </a:extLst>
          </p:cNvPr>
          <p:cNvSpPr/>
          <p:nvPr/>
        </p:nvSpPr>
        <p:spPr>
          <a:xfrm>
            <a:off x="6096001" y="1538515"/>
            <a:ext cx="5855063" cy="4310743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VN-Gilroy" panose="000005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DD4311-96D5-42C4-8877-933869A2224A}"/>
              </a:ext>
            </a:extLst>
          </p:cNvPr>
          <p:cNvSpPr/>
          <p:nvPr/>
        </p:nvSpPr>
        <p:spPr>
          <a:xfrm>
            <a:off x="6407180" y="3512128"/>
            <a:ext cx="5232703" cy="731989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VN-Gilroy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546E2-CC7D-4628-B391-E297E16999A6}"/>
              </a:ext>
            </a:extLst>
          </p:cNvPr>
          <p:cNvSpPr txBox="1"/>
          <p:nvPr/>
        </p:nvSpPr>
        <p:spPr>
          <a:xfrm>
            <a:off x="6570856" y="2270025"/>
            <a:ext cx="5232704" cy="248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067"/>
              </a:spcAft>
              <a:buClr>
                <a:schemeClr val="bg1"/>
              </a:buClr>
              <a:tabLst>
                <a:tab pos="314105" algn="l"/>
                <a:tab pos="543546" algn="l"/>
              </a:tabLst>
            </a:pPr>
            <a:r>
              <a:rPr lang="en-GB" sz="220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(A) She’s looking into her backpack.</a:t>
            </a:r>
          </a:p>
          <a:p>
            <a:pPr>
              <a:lnSpc>
                <a:spcPct val="150000"/>
              </a:lnSpc>
              <a:spcAft>
                <a:spcPts val="1067"/>
              </a:spcAft>
              <a:buClr>
                <a:schemeClr val="bg1"/>
              </a:buClr>
              <a:tabLst>
                <a:tab pos="314105" algn="l"/>
                <a:tab pos="543546" algn="l"/>
              </a:tabLst>
            </a:pPr>
            <a:r>
              <a:rPr lang="en-GB" sz="220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(B) She’s tying the laces of her boots.</a:t>
            </a:r>
          </a:p>
          <a:p>
            <a:pPr>
              <a:lnSpc>
                <a:spcPct val="150000"/>
              </a:lnSpc>
              <a:spcAft>
                <a:spcPts val="1067"/>
              </a:spcAft>
              <a:buClr>
                <a:schemeClr val="bg1"/>
              </a:buClr>
              <a:tabLst>
                <a:tab pos="314105" algn="l"/>
                <a:tab pos="543546" algn="l"/>
              </a:tabLst>
            </a:pPr>
            <a:r>
              <a:rPr lang="en-GB" sz="220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(C) She’s hiking on an outdoor path. </a:t>
            </a:r>
          </a:p>
          <a:p>
            <a:pPr>
              <a:lnSpc>
                <a:spcPct val="150000"/>
              </a:lnSpc>
              <a:spcAft>
                <a:spcPts val="1067"/>
              </a:spcAft>
              <a:buClr>
                <a:schemeClr val="bg1"/>
              </a:buClr>
              <a:tabLst>
                <a:tab pos="314105" algn="l"/>
                <a:tab pos="543546" algn="l"/>
              </a:tabLst>
            </a:pPr>
            <a:r>
              <a:rPr lang="en-GB" sz="220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(D) She's walking out of a tunnel.</a:t>
            </a:r>
            <a:endParaRPr lang="en-GB" sz="2200" dirty="0">
              <a:solidFill>
                <a:schemeClr val="bg1"/>
              </a:solidFill>
              <a:latin typeface="SVN-Gilroy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751364-B631-6809-D643-BCDB242C0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67" y="-143242"/>
            <a:ext cx="1715632" cy="1207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7F0B8F-E39F-A743-63B1-FB086E8A9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45" y="1587806"/>
            <a:ext cx="5855064" cy="4186644"/>
          </a:xfrm>
          <a:prstGeom prst="rect">
            <a:avLst/>
          </a:prstGeom>
        </p:spPr>
      </p:pic>
      <p:pic>
        <p:nvPicPr>
          <p:cNvPr id="3" name="Test_05-03">
            <a:hlinkClick r:id="" action="ppaction://media"/>
            <a:extLst>
              <a:ext uri="{FF2B5EF4-FFF2-40B4-BE49-F238E27FC236}">
                <a16:creationId xmlns:a16="http://schemas.microsoft.com/office/drawing/2014/main" id="{B32D6A28-CB5C-8798-A4DD-35EB09375B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26956" y="78972"/>
            <a:ext cx="585912" cy="58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93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55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 animBg="1"/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50;p46">
            <a:extLst>
              <a:ext uri="{FF2B5EF4-FFF2-40B4-BE49-F238E27FC236}">
                <a16:creationId xmlns:a16="http://schemas.microsoft.com/office/drawing/2014/main" id="{46544F71-4D7D-456A-82E8-3E1529A0CBB8}"/>
              </a:ext>
            </a:extLst>
          </p:cNvPr>
          <p:cNvSpPr txBox="1">
            <a:spLocks/>
          </p:cNvSpPr>
          <p:nvPr/>
        </p:nvSpPr>
        <p:spPr>
          <a:xfrm>
            <a:off x="10709646" y="460550"/>
            <a:ext cx="1214172" cy="976365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r"/>
            <a:r>
              <a:rPr lang="en" sz="5333" b="1">
                <a:solidFill>
                  <a:schemeClr val="bg1"/>
                </a:solidFill>
                <a:latin typeface="SVN-Gilroy" panose="00000500000000000000" pitchFamily="50" charset="0"/>
              </a:rPr>
              <a:t>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2645-62EA-4353-A0D1-11B8CDF8956B}"/>
              </a:ext>
            </a:extLst>
          </p:cNvPr>
          <p:cNvSpPr/>
          <p:nvPr/>
        </p:nvSpPr>
        <p:spPr>
          <a:xfrm>
            <a:off x="6590368" y="1528895"/>
            <a:ext cx="5377088" cy="4310743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VN-Gilroy" panose="000005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6ADFA2-95C9-4494-82DB-639FEB35B09D}"/>
              </a:ext>
            </a:extLst>
          </p:cNvPr>
          <p:cNvSpPr/>
          <p:nvPr/>
        </p:nvSpPr>
        <p:spPr>
          <a:xfrm>
            <a:off x="6752197" y="4271269"/>
            <a:ext cx="5053429" cy="703185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VN-Gilroy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546E2-CC7D-4628-B391-E297E16999A6}"/>
              </a:ext>
            </a:extLst>
          </p:cNvPr>
          <p:cNvSpPr txBox="1"/>
          <p:nvPr/>
        </p:nvSpPr>
        <p:spPr>
          <a:xfrm>
            <a:off x="6823026" y="2045544"/>
            <a:ext cx="5342791" cy="2766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067"/>
              </a:spcAft>
              <a:buClr>
                <a:schemeClr val="bg1"/>
              </a:buClr>
              <a:tabLst>
                <a:tab pos="314105" algn="l"/>
                <a:tab pos="543546" algn="l"/>
              </a:tabLst>
            </a:pPr>
            <a:r>
              <a:rPr lang="en-GB" sz="200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(A) He’s holding the handle of a shopping cart.</a:t>
            </a:r>
          </a:p>
          <a:p>
            <a:pPr>
              <a:lnSpc>
                <a:spcPct val="150000"/>
              </a:lnSpc>
              <a:spcAft>
                <a:spcPts val="1067"/>
              </a:spcAft>
              <a:buClr>
                <a:schemeClr val="bg1"/>
              </a:buClr>
              <a:tabLst>
                <a:tab pos="314105" algn="l"/>
                <a:tab pos="543546" algn="l"/>
              </a:tabLst>
            </a:pPr>
            <a:r>
              <a:rPr lang="en-GB" sz="200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(B) He’s plugging a cord into a wall outlet.</a:t>
            </a:r>
          </a:p>
          <a:p>
            <a:pPr>
              <a:lnSpc>
                <a:spcPct val="150000"/>
              </a:lnSpc>
              <a:spcAft>
                <a:spcPts val="1067"/>
              </a:spcAft>
              <a:buClr>
                <a:schemeClr val="bg1"/>
              </a:buClr>
              <a:tabLst>
                <a:tab pos="314105" algn="l"/>
                <a:tab pos="543546" algn="l"/>
              </a:tabLst>
            </a:pPr>
            <a:r>
              <a:rPr lang="en-GB" sz="200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(C) He’s looking into a kitchen cupboard.</a:t>
            </a:r>
          </a:p>
          <a:p>
            <a:pPr>
              <a:lnSpc>
                <a:spcPct val="150000"/>
              </a:lnSpc>
              <a:spcAft>
                <a:spcPts val="1067"/>
              </a:spcAft>
              <a:buClr>
                <a:schemeClr val="bg1"/>
              </a:buClr>
              <a:tabLst>
                <a:tab pos="314105" algn="l"/>
                <a:tab pos="543546" algn="l"/>
              </a:tabLst>
            </a:pPr>
            <a:r>
              <a:rPr lang="en-GB" sz="200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(D) He’s kneeling down on a file floor. </a:t>
            </a:r>
            <a:endParaRPr lang="en-GB" sz="2000" dirty="0">
              <a:solidFill>
                <a:schemeClr val="bg1"/>
              </a:solidFill>
              <a:latin typeface="SVN-Gilroy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A49D8D-D353-C6A1-0753-D1A6AD3A9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21" y="1"/>
            <a:ext cx="1715632" cy="1207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16199F-0540-B270-69A5-D0428D5F3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994" y="1482441"/>
            <a:ext cx="6113013" cy="4403649"/>
          </a:xfrm>
          <a:prstGeom prst="rect">
            <a:avLst/>
          </a:prstGeom>
        </p:spPr>
      </p:pic>
      <p:pic>
        <p:nvPicPr>
          <p:cNvPr id="3" name="Test_05-04">
            <a:hlinkClick r:id="" action="ppaction://media"/>
            <a:extLst>
              <a:ext uri="{FF2B5EF4-FFF2-40B4-BE49-F238E27FC236}">
                <a16:creationId xmlns:a16="http://schemas.microsoft.com/office/drawing/2014/main" id="{CA724FAF-C3DB-ECD0-B287-14F5034582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49605" y="153899"/>
            <a:ext cx="544816" cy="54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127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58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 animBg="1"/>
      <p:bldP spid="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50;p46">
            <a:extLst>
              <a:ext uri="{FF2B5EF4-FFF2-40B4-BE49-F238E27FC236}">
                <a16:creationId xmlns:a16="http://schemas.microsoft.com/office/drawing/2014/main" id="{46544F71-4D7D-456A-82E8-3E1529A0CBB8}"/>
              </a:ext>
            </a:extLst>
          </p:cNvPr>
          <p:cNvSpPr txBox="1">
            <a:spLocks/>
          </p:cNvSpPr>
          <p:nvPr/>
        </p:nvSpPr>
        <p:spPr>
          <a:xfrm>
            <a:off x="10709646" y="460550"/>
            <a:ext cx="1214172" cy="976365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r"/>
            <a:r>
              <a:rPr lang="en" sz="5333" b="1">
                <a:solidFill>
                  <a:schemeClr val="bg1"/>
                </a:solidFill>
                <a:latin typeface="SVN-Gilroy" panose="00000500000000000000" pitchFamily="50" charset="0"/>
              </a:rPr>
              <a:t>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2645-62EA-4353-A0D1-11B8CDF8956B}"/>
              </a:ext>
            </a:extLst>
          </p:cNvPr>
          <p:cNvSpPr/>
          <p:nvPr/>
        </p:nvSpPr>
        <p:spPr>
          <a:xfrm>
            <a:off x="6190151" y="1538515"/>
            <a:ext cx="5760912" cy="4310743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VN-Gilroy" panose="00000500000000000000" pitchFamily="50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712333-7145-4896-B1E3-0DE7513D519C}"/>
              </a:ext>
            </a:extLst>
          </p:cNvPr>
          <p:cNvSpPr/>
          <p:nvPr/>
        </p:nvSpPr>
        <p:spPr>
          <a:xfrm>
            <a:off x="6327233" y="2092889"/>
            <a:ext cx="5486748" cy="984236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VN-Gilroy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546E2-CC7D-4628-B391-E297E16999A6}"/>
              </a:ext>
            </a:extLst>
          </p:cNvPr>
          <p:cNvSpPr txBox="1"/>
          <p:nvPr/>
        </p:nvSpPr>
        <p:spPr>
          <a:xfrm>
            <a:off x="6381584" y="2079598"/>
            <a:ext cx="5486748" cy="322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067"/>
              </a:spcAft>
              <a:buClr>
                <a:schemeClr val="bg1"/>
              </a:buClr>
              <a:tabLst>
                <a:tab pos="314105" algn="l"/>
                <a:tab pos="543546" algn="l"/>
              </a:tabLst>
            </a:pPr>
            <a:r>
              <a:rPr lang="en-GB" sz="200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(A) Seats have been arranged under some umbrellas. </a:t>
            </a:r>
          </a:p>
          <a:p>
            <a:pPr>
              <a:lnSpc>
                <a:spcPct val="150000"/>
              </a:lnSpc>
              <a:spcAft>
                <a:spcPts val="1067"/>
              </a:spcAft>
              <a:buClr>
                <a:schemeClr val="bg1"/>
              </a:buClr>
              <a:tabLst>
                <a:tab pos="314105" algn="l"/>
                <a:tab pos="543546" algn="l"/>
              </a:tabLst>
            </a:pPr>
            <a:r>
              <a:rPr lang="en-GB" sz="200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(B) Some street signs are being taken down.</a:t>
            </a:r>
          </a:p>
          <a:p>
            <a:pPr>
              <a:lnSpc>
                <a:spcPct val="150000"/>
              </a:lnSpc>
              <a:spcAft>
                <a:spcPts val="1067"/>
              </a:spcAft>
              <a:buClr>
                <a:schemeClr val="bg1"/>
              </a:buClr>
              <a:tabLst>
                <a:tab pos="314105" algn="l"/>
                <a:tab pos="543546" algn="l"/>
              </a:tabLst>
            </a:pPr>
            <a:r>
              <a:rPr lang="en-GB" sz="200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(C) Some bushes are being trimmed.</a:t>
            </a:r>
          </a:p>
          <a:p>
            <a:pPr>
              <a:lnSpc>
                <a:spcPct val="150000"/>
              </a:lnSpc>
              <a:spcAft>
                <a:spcPts val="1067"/>
              </a:spcAft>
              <a:buClr>
                <a:schemeClr val="bg1"/>
              </a:buClr>
              <a:tabLst>
                <a:tab pos="314105" algn="l"/>
                <a:tab pos="543546" algn="l"/>
              </a:tabLst>
            </a:pPr>
            <a:r>
              <a:rPr lang="en-GB" sz="200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(D) Some chairs are being folded and stacked.</a:t>
            </a:r>
            <a:endParaRPr lang="en-GB" sz="2000" dirty="0">
              <a:solidFill>
                <a:schemeClr val="bg1"/>
              </a:solidFill>
              <a:latin typeface="SVN-Gilroy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4BEF1-6533-49D3-BAC5-717F76E39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21" y="1"/>
            <a:ext cx="1715632" cy="12075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E1C0A6-C6B3-F1AF-2EB7-498FB9E1C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17" y="1618491"/>
            <a:ext cx="6082034" cy="4310744"/>
          </a:xfrm>
          <a:prstGeom prst="rect">
            <a:avLst/>
          </a:prstGeom>
        </p:spPr>
      </p:pic>
      <p:pic>
        <p:nvPicPr>
          <p:cNvPr id="4" name="Test_05-05">
            <a:hlinkClick r:id="" action="ppaction://media"/>
            <a:extLst>
              <a:ext uri="{FF2B5EF4-FFF2-40B4-BE49-F238E27FC236}">
                <a16:creationId xmlns:a16="http://schemas.microsoft.com/office/drawing/2014/main" id="{324F4709-7CE3-92B5-E38D-4989487302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64773" y="48716"/>
            <a:ext cx="555076" cy="5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859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83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 animBg="1"/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50;p46">
            <a:extLst>
              <a:ext uri="{FF2B5EF4-FFF2-40B4-BE49-F238E27FC236}">
                <a16:creationId xmlns:a16="http://schemas.microsoft.com/office/drawing/2014/main" id="{46544F71-4D7D-456A-82E8-3E1529A0CBB8}"/>
              </a:ext>
            </a:extLst>
          </p:cNvPr>
          <p:cNvSpPr txBox="1">
            <a:spLocks/>
          </p:cNvSpPr>
          <p:nvPr/>
        </p:nvSpPr>
        <p:spPr>
          <a:xfrm>
            <a:off x="10709646" y="460550"/>
            <a:ext cx="1214172" cy="976365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r"/>
            <a:r>
              <a:rPr lang="en" sz="5333" b="1">
                <a:solidFill>
                  <a:schemeClr val="bg1"/>
                </a:solidFill>
                <a:latin typeface="SVN-Gilroy" panose="00000500000000000000" pitchFamily="50" charset="0"/>
              </a:rPr>
              <a:t>06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2645-62EA-4353-A0D1-11B8CDF8956B}"/>
              </a:ext>
            </a:extLst>
          </p:cNvPr>
          <p:cNvSpPr/>
          <p:nvPr/>
        </p:nvSpPr>
        <p:spPr>
          <a:xfrm>
            <a:off x="6096000" y="1538515"/>
            <a:ext cx="5855063" cy="4310743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VN-Gilroy" panose="000005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6AE501-9C09-4F92-8ED2-B7D581DA730D}"/>
              </a:ext>
            </a:extLst>
          </p:cNvPr>
          <p:cNvSpPr/>
          <p:nvPr/>
        </p:nvSpPr>
        <p:spPr>
          <a:xfrm>
            <a:off x="6250778" y="2819203"/>
            <a:ext cx="5537384" cy="609797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VN-Gilroy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546E2-CC7D-4628-B391-E297E16999A6}"/>
              </a:ext>
            </a:extLst>
          </p:cNvPr>
          <p:cNvSpPr txBox="1"/>
          <p:nvPr/>
        </p:nvSpPr>
        <p:spPr>
          <a:xfrm>
            <a:off x="6254839" y="2209687"/>
            <a:ext cx="5537384" cy="2766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067"/>
              </a:spcAft>
              <a:buClr>
                <a:schemeClr val="bg1"/>
              </a:buClr>
              <a:tabLst>
                <a:tab pos="314105" algn="l"/>
                <a:tab pos="543546" algn="l"/>
              </a:tabLst>
            </a:pPr>
            <a:r>
              <a:rPr lang="en-GB" sz="200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(A) Some cushions have been laid on the floor.</a:t>
            </a:r>
          </a:p>
          <a:p>
            <a:pPr>
              <a:lnSpc>
                <a:spcPct val="150000"/>
              </a:lnSpc>
              <a:spcAft>
                <a:spcPts val="1067"/>
              </a:spcAft>
              <a:buClr>
                <a:schemeClr val="bg1"/>
              </a:buClr>
              <a:tabLst>
                <a:tab pos="314105" algn="l"/>
                <a:tab pos="543546" algn="l"/>
              </a:tabLst>
            </a:pPr>
            <a:r>
              <a:rPr lang="en-GB" sz="200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(B) Books have been piled up by a glass door. </a:t>
            </a:r>
          </a:p>
          <a:p>
            <a:pPr>
              <a:lnSpc>
                <a:spcPct val="150000"/>
              </a:lnSpc>
              <a:spcAft>
                <a:spcPts val="1067"/>
              </a:spcAft>
              <a:buClr>
                <a:schemeClr val="bg1"/>
              </a:buClr>
              <a:tabLst>
                <a:tab pos="314105" algn="l"/>
                <a:tab pos="543546" algn="l"/>
              </a:tabLst>
            </a:pPr>
            <a:r>
              <a:rPr lang="en-GB" sz="200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(C) A light fixture is suspended from the ceiling.</a:t>
            </a:r>
          </a:p>
          <a:p>
            <a:pPr>
              <a:lnSpc>
                <a:spcPct val="150000"/>
              </a:lnSpc>
              <a:spcAft>
                <a:spcPts val="1067"/>
              </a:spcAft>
              <a:buClr>
                <a:schemeClr val="bg1"/>
              </a:buClr>
              <a:tabLst>
                <a:tab pos="314105" algn="l"/>
                <a:tab pos="543546" algn="l"/>
              </a:tabLst>
            </a:pPr>
            <a:r>
              <a:rPr lang="en-GB" sz="200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(D) A rug has been rolled up against a wall.</a:t>
            </a:r>
            <a:endParaRPr lang="en-GB" sz="2000" dirty="0">
              <a:solidFill>
                <a:schemeClr val="bg1"/>
              </a:solidFill>
              <a:latin typeface="SVN-Gilroy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0032EF-E82C-D322-7D91-85A61FD86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21" y="1"/>
            <a:ext cx="1715632" cy="1207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F1275E-51B4-3122-BF60-B9E8238E8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884" y="903382"/>
            <a:ext cx="4301631" cy="5954617"/>
          </a:xfrm>
          <a:prstGeom prst="rect">
            <a:avLst/>
          </a:prstGeom>
        </p:spPr>
      </p:pic>
      <p:pic>
        <p:nvPicPr>
          <p:cNvPr id="3" name="Test_05-06">
            <a:hlinkClick r:id="" action="ppaction://media"/>
            <a:extLst>
              <a:ext uri="{FF2B5EF4-FFF2-40B4-BE49-F238E27FC236}">
                <a16:creationId xmlns:a16="http://schemas.microsoft.com/office/drawing/2014/main" id="{765366F8-CAE4-96A7-A0A4-7321B8C6F6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40048" y="198416"/>
            <a:ext cx="524267" cy="52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0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80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 animBg="1"/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>
          <a:extLst>
            <a:ext uri="{FF2B5EF4-FFF2-40B4-BE49-F238E27FC236}">
              <a16:creationId xmlns:a16="http://schemas.microsoft.com/office/drawing/2014/main" id="{CD7FD033-461A-022B-B918-1E9F08844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66975C1-7AB2-3FB1-3AC4-9831D33D39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0"/>
          <a:stretch/>
        </p:blipFill>
        <p:spPr>
          <a:xfrm>
            <a:off x="12211" y="0"/>
            <a:ext cx="12179788" cy="50863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A7C8F7-819F-3358-7125-3D80C0F7AD51}"/>
              </a:ext>
            </a:extLst>
          </p:cNvPr>
          <p:cNvSpPr/>
          <p:nvPr/>
        </p:nvSpPr>
        <p:spPr>
          <a:xfrm>
            <a:off x="0" y="5086307"/>
            <a:ext cx="12192000" cy="1771693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VN-Gilroy" panose="00000500000000000000" pitchFamily="50" charset="0"/>
            </a:endParaRPr>
          </a:p>
        </p:txBody>
      </p:sp>
      <p:sp>
        <p:nvSpPr>
          <p:cNvPr id="245" name="Google Shape;245;p33">
            <a:extLst>
              <a:ext uri="{FF2B5EF4-FFF2-40B4-BE49-F238E27FC236}">
                <a16:creationId xmlns:a16="http://schemas.microsoft.com/office/drawing/2014/main" id="{ADB671D3-E143-8793-7C5C-BF125E6A3BE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318000" y="4196733"/>
            <a:ext cx="2914000" cy="20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>
                <a:latin typeface="SVN-Gilroy" panose="00000500000000000000" pitchFamily="50" charset="0"/>
              </a:rPr>
              <a:t>02</a:t>
            </a:r>
            <a:endParaRPr b="1">
              <a:latin typeface="SVN-Gilroy" panose="00000500000000000000" pitchFamily="50" charset="0"/>
            </a:endParaRPr>
          </a:p>
        </p:txBody>
      </p:sp>
      <p:sp>
        <p:nvSpPr>
          <p:cNvPr id="246" name="Google Shape;246;p33">
            <a:extLst>
              <a:ext uri="{FF2B5EF4-FFF2-40B4-BE49-F238E27FC236}">
                <a16:creationId xmlns:a16="http://schemas.microsoft.com/office/drawing/2014/main" id="{69F92C84-0343-D72F-EF31-BC5A7782CD2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74967" y="5544800"/>
            <a:ext cx="6830400" cy="59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>
                <a:latin typeface="SVN-Gilroy" panose="00000500000000000000" pitchFamily="50" charset="0"/>
              </a:rPr>
              <a:t>ZENLISH – HỌC TOEIC 1 LẦN LÀ ĐẠT</a:t>
            </a:r>
            <a:endParaRPr>
              <a:latin typeface="SVN-Gilroy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DDA8D7-C7E1-1C33-3E92-296C70DF5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5" y="-175359"/>
            <a:ext cx="1777492" cy="125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69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765651" y="3066145"/>
            <a:ext cx="5689599" cy="691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/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7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759095" y="3057824"/>
            <a:ext cx="5689600" cy="6909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989016" y="3160127"/>
            <a:ext cx="5304906" cy="58733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>
                <a:latin typeface="SVN-Gilroy" panose="00000500000000000000" pitchFamily="50" charset="0"/>
              </a:rPr>
              <a:t>A. </a:t>
            </a:r>
            <a:r>
              <a:rPr lang="en-GB" sz="2267">
                <a:latin typeface="SVN-Gilroy" panose="00000500000000000000" pitchFamily="50" charset="0"/>
              </a:rPr>
              <a:t>Yes. It’s for the whole department. 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963041" y="4005751"/>
            <a:ext cx="546258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No, put it in the closet.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989017" y="4907778"/>
            <a:ext cx="5106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The rent is too high.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759096" y="4778998"/>
            <a:ext cx="5692504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765651" y="3937718"/>
            <a:ext cx="5689599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There’s a meeting in the conference room soon, right?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646543" y="1801159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There’s a meeting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in the conference room soon,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right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?</a:t>
            </a:r>
            <a:endParaRPr lang="en-US" sz="2933" b="1" dirty="0">
              <a:solidFill>
                <a:srgbClr val="0037F4"/>
              </a:solidFill>
              <a:latin typeface="SVN-Gilroy" panose="00000500000000000000" pitchFamily="50" charset="0"/>
            </a:endParaRPr>
          </a:p>
        </p:txBody>
      </p:sp>
      <p:pic>
        <p:nvPicPr>
          <p:cNvPr id="10" name="Test_05-07">
            <a:hlinkClick r:id="" action="ppaction://media"/>
            <a:extLst>
              <a:ext uri="{FF2B5EF4-FFF2-40B4-BE49-F238E27FC236}">
                <a16:creationId xmlns:a16="http://schemas.microsoft.com/office/drawing/2014/main" id="{A371AE59-09E8-CCE6-BA1F-1E0900B932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3541" y="298164"/>
            <a:ext cx="575139" cy="57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3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048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775354" y="4766301"/>
            <a:ext cx="5689599" cy="753587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/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8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761999" y="2967535"/>
            <a:ext cx="5690400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964835" y="3095737"/>
            <a:ext cx="5334365" cy="536796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>
                <a:latin typeface="SVN-Gilroy" panose="00000500000000000000" pitchFamily="50" charset="0"/>
              </a:rPr>
              <a:t>A. </a:t>
            </a:r>
            <a:r>
              <a:rPr lang="en-GB" sz="2267">
                <a:latin typeface="SVN-Gilroy" panose="00000500000000000000" pitchFamily="50" charset="0"/>
              </a:rPr>
              <a:t>Red and yellow.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963041" y="4005751"/>
            <a:ext cx="546258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Please pick up the ladder.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989017" y="4890696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Because the artist is out of town. 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759096" y="4762181"/>
            <a:ext cx="5690400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775355" y="3864858"/>
            <a:ext cx="5689599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Why hasn’t the mural in the lobby been painted yet?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646543" y="18086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Why hasn’t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 the mural in the lobby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been painted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yet?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Test_05-08">
            <a:hlinkClick r:id="" action="ppaction://media"/>
            <a:extLst>
              <a:ext uri="{FF2B5EF4-FFF2-40B4-BE49-F238E27FC236}">
                <a16:creationId xmlns:a16="http://schemas.microsoft.com/office/drawing/2014/main" id="{604C519E-E021-BD2F-43F0-246F1249A6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6098" y="171837"/>
            <a:ext cx="547626" cy="54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98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66826" y="-434770"/>
            <a:ext cx="2496410" cy="249641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26859" y="4991406"/>
            <a:ext cx="1567236" cy="156723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EFEFE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F946A33-AB23-9717-2A2A-15F5B95BC5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4224"/>
                    </a14:imgEffect>
                    <a14:imgEffect>
                      <a14:saturation sat="121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9672"/>
          </a:xfrm>
          <a:prstGeom prst="rect">
            <a:avLst/>
          </a:prstGeom>
        </p:spPr>
      </p:pic>
      <p:pic>
        <p:nvPicPr>
          <p:cNvPr id="8" name="Picture 7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A47A4248-69E1-A4B6-98B9-B6FD922D0F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0" y="-127000"/>
            <a:ext cx="1809620" cy="1273185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219C4E9-7873-9048-96D7-A88124C1852C}"/>
              </a:ext>
            </a:extLst>
          </p:cNvPr>
          <p:cNvSpPr txBox="1"/>
          <p:nvPr/>
        </p:nvSpPr>
        <p:spPr>
          <a:xfrm>
            <a:off x="1934293" y="1154857"/>
            <a:ext cx="8319980" cy="762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66"/>
              </a:lnSpc>
            </a:pPr>
            <a:r>
              <a:rPr lang="en-US" sz="4800" b="1" dirty="0">
                <a:solidFill>
                  <a:srgbClr val="FFFFFF"/>
                </a:solidFill>
                <a:latin typeface="SVN-Gilroy Heavy" pitchFamily="2" charset="77"/>
              </a:rPr>
              <a:t>BEGINNER’S TOEIC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CB34291-3D0C-02D7-759B-29451CCED080}"/>
              </a:ext>
            </a:extLst>
          </p:cNvPr>
          <p:cNvSpPr txBox="1"/>
          <p:nvPr/>
        </p:nvSpPr>
        <p:spPr>
          <a:xfrm>
            <a:off x="2343761" y="2484048"/>
            <a:ext cx="7910513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6"/>
              </a:lnSpc>
            </a:pPr>
            <a:r>
              <a:rPr lang="en-US" sz="6666" b="1">
                <a:solidFill>
                  <a:schemeClr val="bg1"/>
                </a:solidFill>
                <a:latin typeface="SVN-Gilroy XBold" pitchFamily="2" charset="77"/>
              </a:rPr>
              <a:t>LESSON </a:t>
            </a:r>
            <a:r>
              <a:rPr lang="en-US" sz="6666" b="1" dirty="0">
                <a:solidFill>
                  <a:schemeClr val="bg1"/>
                </a:solidFill>
                <a:latin typeface="SVN-Gilroy XBold" pitchFamily="2" charset="77"/>
              </a:rPr>
              <a:t>6</a:t>
            </a:r>
            <a:endParaRPr lang="vi-VN" sz="6666" b="1" dirty="0">
              <a:solidFill>
                <a:schemeClr val="bg1"/>
              </a:solidFill>
              <a:latin typeface="SVN-Gilroy XBold" pitchFamily="2" charset="7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E3D7C76-67F9-F75C-C2E5-B591A46125AC}"/>
              </a:ext>
            </a:extLst>
          </p:cNvPr>
          <p:cNvSpPr txBox="1"/>
          <p:nvPr/>
        </p:nvSpPr>
        <p:spPr>
          <a:xfrm>
            <a:off x="3512523" y="941002"/>
            <a:ext cx="5004999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7"/>
              </a:lnSpc>
              <a:spcBef>
                <a:spcPct val="0"/>
              </a:spcBef>
            </a:pPr>
            <a:r>
              <a:rPr lang="en-US" sz="1400" spc="469" dirty="0">
                <a:solidFill>
                  <a:schemeClr val="bg1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EFE6DE9C-00B4-AF84-D728-5DD9225582CA}"/>
              </a:ext>
            </a:extLst>
          </p:cNvPr>
          <p:cNvSpPr txBox="1"/>
          <p:nvPr/>
        </p:nvSpPr>
        <p:spPr>
          <a:xfrm>
            <a:off x="2984291" y="3752380"/>
            <a:ext cx="6219984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466"/>
              </a:lnSpc>
            </a:pPr>
            <a:r>
              <a:rPr lang="en-US" sz="3600" b="1">
                <a:solidFill>
                  <a:schemeClr val="bg1"/>
                </a:solidFill>
                <a:latin typeface="SVN-Gilroy SemiBold" pitchFamily="2" charset="77"/>
              </a:rPr>
              <a:t>PART 2: LUYỆN ĐỀ TỔNG HỢP </a:t>
            </a:r>
            <a:endParaRPr lang="en-US" sz="3600" b="1" dirty="0">
              <a:solidFill>
                <a:schemeClr val="bg1"/>
              </a:solidFill>
              <a:latin typeface="SVN-Gilroy SemiBold" pitchFamily="2" charset="77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750538-5522-50A1-2D15-B4FAF205CE86}"/>
              </a:ext>
            </a:extLst>
          </p:cNvPr>
          <p:cNvSpPr/>
          <p:nvPr/>
        </p:nvSpPr>
        <p:spPr>
          <a:xfrm>
            <a:off x="2896842" y="3529184"/>
            <a:ext cx="6445340" cy="131949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21" name="Graphic 20" descr="Signature outline">
            <a:extLst>
              <a:ext uri="{FF2B5EF4-FFF2-40B4-BE49-F238E27FC236}">
                <a16:creationId xmlns:a16="http://schemas.microsoft.com/office/drawing/2014/main" id="{32F9D501-CA01-AF43-0B09-F9288BB3A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3877" y="5147538"/>
            <a:ext cx="642289" cy="642289"/>
          </a:xfrm>
          <a:prstGeom prst="rect">
            <a:avLst/>
          </a:prstGeom>
        </p:spPr>
      </p:pic>
      <p:pic>
        <p:nvPicPr>
          <p:cNvPr id="23" name="Graphic 22" descr="Books with solid fill">
            <a:extLst>
              <a:ext uri="{FF2B5EF4-FFF2-40B4-BE49-F238E27FC236}">
                <a16:creationId xmlns:a16="http://schemas.microsoft.com/office/drawing/2014/main" id="{72B24753-FD3E-60F5-DF7C-9E7A31D73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7396" y="2516394"/>
            <a:ext cx="680966" cy="68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4428"/>
      </p:ext>
    </p:extLst>
  </p:cSld>
  <p:clrMapOvr>
    <a:masterClrMapping/>
  </p:clrMapOvr>
  <p:transition spd="slow"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755067" y="4771930"/>
            <a:ext cx="5689599" cy="751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/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9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759095" y="2929684"/>
            <a:ext cx="56896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977062" y="3034001"/>
            <a:ext cx="5340611" cy="58733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 dirty="0">
                <a:latin typeface="SVN-Gilroy" panose="00000500000000000000" pitchFamily="50" charset="0"/>
              </a:rPr>
              <a:t>A</a:t>
            </a:r>
            <a:r>
              <a:rPr lang="en-US" sz="2267">
                <a:latin typeface="SVN-Gilroy" panose="00000500000000000000" pitchFamily="50" charset="0"/>
              </a:rPr>
              <a:t>.</a:t>
            </a:r>
            <a:r>
              <a:rPr lang="vi-VN" sz="2267">
                <a:latin typeface="SVN-Gilroy" panose="00000500000000000000" pitchFamily="50" charset="0"/>
              </a:rPr>
              <a:t> </a:t>
            </a:r>
            <a:r>
              <a:rPr lang="en-GB" sz="2267">
                <a:latin typeface="SVN-Gilroy" panose="00000500000000000000" pitchFamily="50" charset="0"/>
              </a:rPr>
              <a:t>My publisher requested edits.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977062" y="3986220"/>
            <a:ext cx="4936850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Thanks for providing a solution.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914401" y="4884580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Mornings are usually better for me. 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759096" y="4762181"/>
            <a:ext cx="56904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759097" y="3844821"/>
            <a:ext cx="5689599" cy="7513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Do you prefer writing in the morning or the afternoon?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651844" y="1806214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Do you prefer writing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in the morning or the afternoon?</a:t>
            </a:r>
            <a:endParaRPr lang="en-US" sz="2933" b="1" dirty="0">
              <a:solidFill>
                <a:srgbClr val="0037F4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Test_05-09">
            <a:hlinkClick r:id="" action="ppaction://media"/>
            <a:extLst>
              <a:ext uri="{FF2B5EF4-FFF2-40B4-BE49-F238E27FC236}">
                <a16:creationId xmlns:a16="http://schemas.microsoft.com/office/drawing/2014/main" id="{988AC9AB-8183-C49F-21CC-9F3E85539A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56826" y="182766"/>
            <a:ext cx="536935" cy="53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0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1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758695" y="3844928"/>
            <a:ext cx="5689599" cy="751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/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10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759096" y="2942863"/>
            <a:ext cx="56896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963041" y="3058747"/>
            <a:ext cx="5484853" cy="58733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 dirty="0">
                <a:latin typeface="SVN-Gilroy" panose="00000500000000000000" pitchFamily="50" charset="0"/>
              </a:rPr>
              <a:t>A</a:t>
            </a:r>
            <a:r>
              <a:rPr lang="en-US" sz="2267">
                <a:latin typeface="SVN-Gilroy" panose="00000500000000000000" pitchFamily="50" charset="0"/>
              </a:rPr>
              <a:t>.</a:t>
            </a:r>
            <a:r>
              <a:rPr lang="vi-VN" sz="2267">
                <a:latin typeface="SVN-Gilroy" panose="00000500000000000000" pitchFamily="50" charset="0"/>
              </a:rPr>
              <a:t> </a:t>
            </a:r>
            <a:r>
              <a:rPr lang="en-GB" sz="2267">
                <a:latin typeface="SVN-Gilroy" panose="00000500000000000000" pitchFamily="50" charset="0"/>
              </a:rPr>
              <a:t>Doctor Park has an opening at three.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963041" y="4005751"/>
            <a:ext cx="398174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That’s a good idea. 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989017" y="4890696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I prefer the red jacket.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758295" y="4768297"/>
            <a:ext cx="56904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759097" y="3844821"/>
            <a:ext cx="5689599" cy="7513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633843" y="1666890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I suggest we paint the waiting room light blue. 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633843" y="1671503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I suggest we paint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the waiting room light blue. 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Test_05-10">
            <a:hlinkClick r:id="" action="ppaction://media"/>
            <a:extLst>
              <a:ext uri="{FF2B5EF4-FFF2-40B4-BE49-F238E27FC236}">
                <a16:creationId xmlns:a16="http://schemas.microsoft.com/office/drawing/2014/main" id="{EBAB3B39-9098-37F0-EB0B-702026AAD9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32507" y="127882"/>
            <a:ext cx="600268" cy="60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3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08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762387" y="3853967"/>
            <a:ext cx="5689599" cy="751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/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11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759095" y="2904016"/>
            <a:ext cx="56896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027330" y="3023008"/>
            <a:ext cx="5207215" cy="58733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 dirty="0">
                <a:latin typeface="SVN-Gilroy" panose="00000500000000000000" pitchFamily="50" charset="0"/>
              </a:rPr>
              <a:t>A</a:t>
            </a:r>
            <a:r>
              <a:rPr lang="en-US" sz="2267">
                <a:latin typeface="SVN-Gilroy" panose="00000500000000000000" pitchFamily="50" charset="0"/>
              </a:rPr>
              <a:t>.</a:t>
            </a:r>
            <a:r>
              <a:rPr lang="vi-VN" sz="2267">
                <a:latin typeface="SVN-Gilroy" panose="00000500000000000000" pitchFamily="50" charset="0"/>
              </a:rPr>
              <a:t> </a:t>
            </a:r>
            <a:r>
              <a:rPr lang="en-GB" sz="2267">
                <a:latin typeface="SVN-Gilroy" panose="00000500000000000000" pitchFamily="50" charset="0"/>
              </a:rPr>
              <a:t>Forty dollars an hour.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033884" y="3983996"/>
            <a:ext cx="5062116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No, I didn’t know that. 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027330" y="4919621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I saw the piano recital.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759095" y="4797222"/>
            <a:ext cx="56904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759097" y="3844490"/>
            <a:ext cx="5689599" cy="7513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Did you know that the music school is closed on Sundays?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646543" y="1793442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Did you know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that the music school is closed on Sundays?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Test_05-11">
            <a:hlinkClick r:id="" action="ppaction://media"/>
            <a:extLst>
              <a:ext uri="{FF2B5EF4-FFF2-40B4-BE49-F238E27FC236}">
                <a16:creationId xmlns:a16="http://schemas.microsoft.com/office/drawing/2014/main" id="{B2C8CD65-2FC1-3DEA-F2DA-ECF8374145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16380" y="151751"/>
            <a:ext cx="555895" cy="55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2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10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759097" y="2960910"/>
            <a:ext cx="5689599" cy="753587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/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12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759096" y="2967536"/>
            <a:ext cx="5690400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964835" y="3095737"/>
            <a:ext cx="5334365" cy="536796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>
                <a:latin typeface="SVN-Gilroy" panose="00000500000000000000" pitchFamily="50" charset="0"/>
              </a:rPr>
              <a:t>A. </a:t>
            </a:r>
            <a:r>
              <a:rPr lang="en-GB" sz="2267">
                <a:latin typeface="SVN-Gilroy" panose="00000500000000000000" pitchFamily="50" charset="0"/>
              </a:rPr>
              <a:t>The receptionist would know. 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003765" y="4048814"/>
            <a:ext cx="546258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Desk lamps and headsets.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003765" y="4957994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Twelve euros.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759096" y="4828296"/>
            <a:ext cx="5688000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759097" y="3906511"/>
            <a:ext cx="5689599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How do I find the office manager?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646543" y="1791796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How do I find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the office manager?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Test_05-12">
            <a:hlinkClick r:id="" action="ppaction://media"/>
            <a:extLst>
              <a:ext uri="{FF2B5EF4-FFF2-40B4-BE49-F238E27FC236}">
                <a16:creationId xmlns:a16="http://schemas.microsoft.com/office/drawing/2014/main" id="{473410B7-8901-5383-D0DA-AF576A6C10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88033" y="187705"/>
            <a:ext cx="554296" cy="5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2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95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755819" y="3873622"/>
            <a:ext cx="5689599" cy="753587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/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13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734515" y="2968380"/>
            <a:ext cx="56896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106148" y="3094216"/>
            <a:ext cx="5223397" cy="563083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 dirty="0">
                <a:latin typeface="SVN-Gilroy" panose="00000500000000000000" pitchFamily="50" charset="0"/>
              </a:rPr>
              <a:t>A</a:t>
            </a:r>
            <a:r>
              <a:rPr lang="en-US" sz="2267">
                <a:latin typeface="SVN-Gilroy" panose="00000500000000000000" pitchFamily="50" charset="0"/>
              </a:rPr>
              <a:t>.</a:t>
            </a:r>
            <a:r>
              <a:rPr lang="vi-VN" sz="2267">
                <a:latin typeface="SVN-Gilroy" panose="00000500000000000000" pitchFamily="50" charset="0"/>
              </a:rPr>
              <a:t> </a:t>
            </a:r>
            <a:r>
              <a:rPr lang="en-GB" sz="2267">
                <a:latin typeface="SVN-Gilroy" panose="00000500000000000000" pitchFamily="50" charset="0"/>
              </a:rPr>
              <a:t>Yes. it’s a great place for hiking.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109425" y="3986404"/>
            <a:ext cx="546258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It's out of stock right now. 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106149" y="4895772"/>
            <a:ext cx="4989851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The warehouse on William Street.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759096" y="4770987"/>
            <a:ext cx="5690400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755819" y="3863339"/>
            <a:ext cx="5689599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When did you place the order for the lumber?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When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did you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place the order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for the lumber?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Test_05-13">
            <a:hlinkClick r:id="" action="ppaction://media"/>
            <a:extLst>
              <a:ext uri="{FF2B5EF4-FFF2-40B4-BE49-F238E27FC236}">
                <a16:creationId xmlns:a16="http://schemas.microsoft.com/office/drawing/2014/main" id="{FA1F31C2-34D3-D073-616A-E275D45008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2388" y="127117"/>
            <a:ext cx="544281" cy="54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08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759096" y="4764460"/>
            <a:ext cx="5689599" cy="751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/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14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759095" y="2951367"/>
            <a:ext cx="56896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964835" y="3095737"/>
            <a:ext cx="4901245" cy="58733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>
                <a:latin typeface="SVN-Gilroy" panose="00000500000000000000" pitchFamily="50" charset="0"/>
              </a:rPr>
              <a:t>A. </a:t>
            </a:r>
            <a:r>
              <a:rPr lang="en-GB" sz="2267">
                <a:latin typeface="SVN-Gilroy" panose="00000500000000000000" pitchFamily="50" charset="0"/>
              </a:rPr>
              <a:t>Ten packages a minute.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066800" y="3967866"/>
            <a:ext cx="491836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We met last Thursday.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989017" y="4890696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We decided to keep the old one. 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759096" y="4762181"/>
            <a:ext cx="56904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759097" y="3844821"/>
            <a:ext cx="5689599" cy="7513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646543" y="1600200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Where is the new packaging machine?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A1A008C-E36D-859C-A49E-49184E82BAEE}"/>
              </a:ext>
            </a:extLst>
          </p:cNvPr>
          <p:cNvSpPr/>
          <p:nvPr/>
        </p:nvSpPr>
        <p:spPr>
          <a:xfrm>
            <a:off x="646543" y="1603996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Where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 is the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new packaging machine?</a:t>
            </a:r>
            <a:endParaRPr lang="en-US" sz="2933" b="1" dirty="0">
              <a:solidFill>
                <a:srgbClr val="0037F4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Test_05-14">
            <a:hlinkClick r:id="" action="ppaction://media"/>
            <a:extLst>
              <a:ext uri="{FF2B5EF4-FFF2-40B4-BE49-F238E27FC236}">
                <a16:creationId xmlns:a16="http://schemas.microsoft.com/office/drawing/2014/main" id="{DEA2DC75-42E0-4215-867F-55A691013F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4359" y="130691"/>
            <a:ext cx="578292" cy="57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3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9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3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759097" y="3842541"/>
            <a:ext cx="5689599" cy="751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/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15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759096" y="2987987"/>
            <a:ext cx="56896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964835" y="3095738"/>
            <a:ext cx="5131165" cy="580750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>
                <a:latin typeface="SVN-Gilroy" panose="00000500000000000000" pitchFamily="50" charset="0"/>
              </a:rPr>
              <a:t>A. </a:t>
            </a:r>
            <a:r>
              <a:rPr lang="en-GB" sz="2267">
                <a:latin typeface="SVN-Gilroy" panose="00000500000000000000" pitchFamily="50" charset="0"/>
              </a:rPr>
              <a:t>An awfully long commute.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963041" y="4005751"/>
            <a:ext cx="546258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OK — I’ll update your schedule.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989017" y="4890696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It’s right down the hallway.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759096" y="4750529"/>
            <a:ext cx="5692504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759097" y="3844821"/>
            <a:ext cx="5689599" cy="7513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I’ll be out of the office this afternoon.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647382" y="1804910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I’ll be out of the office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this afternoon.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Test_05-15">
            <a:hlinkClick r:id="" action="ppaction://media"/>
            <a:extLst>
              <a:ext uri="{FF2B5EF4-FFF2-40B4-BE49-F238E27FC236}">
                <a16:creationId xmlns:a16="http://schemas.microsoft.com/office/drawing/2014/main" id="{61B6F379-F17D-70E1-2E1F-A27E0A2597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72385" y="140642"/>
            <a:ext cx="520511" cy="52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3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99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759096" y="2967529"/>
            <a:ext cx="5689599" cy="753587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/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16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759095" y="2967536"/>
            <a:ext cx="5689600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913627" y="3121895"/>
            <a:ext cx="5475693" cy="563083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 dirty="0">
                <a:latin typeface="SVN-Gilroy" panose="00000500000000000000" pitchFamily="50" charset="0"/>
              </a:rPr>
              <a:t>A</a:t>
            </a:r>
            <a:r>
              <a:rPr lang="en-US" sz="2267">
                <a:latin typeface="SVN-Gilroy" panose="00000500000000000000" pitchFamily="50" charset="0"/>
              </a:rPr>
              <a:t>.</a:t>
            </a:r>
            <a:r>
              <a:rPr lang="vi-VN" sz="2267">
                <a:latin typeface="SVN-Gilroy" panose="00000500000000000000" pitchFamily="50" charset="0"/>
              </a:rPr>
              <a:t> </a:t>
            </a:r>
            <a:r>
              <a:rPr lang="en-GB" sz="2267">
                <a:latin typeface="SVN-Gilroy" panose="00000500000000000000" pitchFamily="50" charset="0"/>
              </a:rPr>
              <a:t>Yes – I’m planning a trip to Barcelona. 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913626" y="4003852"/>
            <a:ext cx="546258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This is your second time, isn’t it?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911989" y="4895779"/>
            <a:ext cx="4990050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Blueprints for a high-rise building.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759096" y="4770987"/>
            <a:ext cx="5690400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759097" y="3869261"/>
            <a:ext cx="5689599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Are you taking a vacation once this project is over?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646543" y="1795897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Are you taking a vacation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once this project is over?</a:t>
            </a:r>
            <a:endParaRPr lang="en-US" sz="2933" b="1" dirty="0">
              <a:solidFill>
                <a:srgbClr val="0037F4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Test_05-16">
            <a:hlinkClick r:id="" action="ppaction://media"/>
            <a:extLst>
              <a:ext uri="{FF2B5EF4-FFF2-40B4-BE49-F238E27FC236}">
                <a16:creationId xmlns:a16="http://schemas.microsoft.com/office/drawing/2014/main" id="{000C6310-5699-FB60-DBA2-B4B7B39B49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3261" y="125477"/>
            <a:ext cx="545921" cy="54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9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28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57B29-D59F-F53E-7994-E69A036C4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6A6588E0-A682-E8D0-653F-0FC23917DFC3}"/>
              </a:ext>
            </a:extLst>
          </p:cNvPr>
          <p:cNvSpPr/>
          <p:nvPr/>
        </p:nvSpPr>
        <p:spPr>
          <a:xfrm>
            <a:off x="759776" y="3945092"/>
            <a:ext cx="5689599" cy="691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2CEC426-D433-AAA7-71D3-2F706D389F36}"/>
              </a:ext>
            </a:extLst>
          </p:cNvPr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7110455-C882-082F-DF20-63F126BABB18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3F0F0E1-15CE-6DCF-40A0-B344329F3880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06AC403E-7D9F-116E-A852-703943EA3F82}"/>
              </a:ext>
            </a:extLst>
          </p:cNvPr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33C61CF0-2513-18D8-A8C7-B404C4D002DC}"/>
              </a:ext>
            </a:extLst>
          </p:cNvPr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5DCA2AC-2F54-F956-9747-AB899FA0EF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42CA1773-FC7E-8486-176E-30AEF0F15591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vi-VN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7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CDAF36AA-73B6-CA8D-21DE-1B33C51D8328}"/>
              </a:ext>
            </a:extLst>
          </p:cNvPr>
          <p:cNvSpPr/>
          <p:nvPr/>
        </p:nvSpPr>
        <p:spPr>
          <a:xfrm>
            <a:off x="759095" y="3057824"/>
            <a:ext cx="5689600" cy="6909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BCC71B3C-7452-FDA6-89FA-5DFA4F68C1D0}"/>
              </a:ext>
            </a:extLst>
          </p:cNvPr>
          <p:cNvSpPr txBox="1">
            <a:spLocks/>
          </p:cNvSpPr>
          <p:nvPr/>
        </p:nvSpPr>
        <p:spPr>
          <a:xfrm>
            <a:off x="989016" y="3160127"/>
            <a:ext cx="5436609" cy="58733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>
                <a:latin typeface="SVN-Gilroy" panose="00000500000000000000" pitchFamily="50" charset="0"/>
              </a:rPr>
              <a:t>A. </a:t>
            </a:r>
            <a:r>
              <a:rPr lang="en-GB" sz="2267">
                <a:latin typeface="SVN-Gilroy" panose="00000500000000000000" pitchFamily="50" charset="0"/>
              </a:rPr>
              <a:t>We’re sharing a taxi to the airport.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447BF27A-0334-60B0-0401-10F9B945E971}"/>
              </a:ext>
            </a:extLst>
          </p:cNvPr>
          <p:cNvSpPr txBox="1">
            <a:spLocks/>
          </p:cNvSpPr>
          <p:nvPr/>
        </p:nvSpPr>
        <p:spPr>
          <a:xfrm>
            <a:off x="963041" y="4005751"/>
            <a:ext cx="546258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I can do that. 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5ECA2A14-6375-A26F-8C20-7E7F61EB7DEC}"/>
              </a:ext>
            </a:extLst>
          </p:cNvPr>
          <p:cNvSpPr txBox="1">
            <a:spLocks/>
          </p:cNvSpPr>
          <p:nvPr/>
        </p:nvSpPr>
        <p:spPr>
          <a:xfrm>
            <a:off x="989017" y="4907778"/>
            <a:ext cx="5106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A recent hiring decision.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1E4BE3FB-A0F2-B2CF-C2F4-0C90313AD93A}"/>
              </a:ext>
            </a:extLst>
          </p:cNvPr>
          <p:cNvSpPr/>
          <p:nvPr/>
        </p:nvSpPr>
        <p:spPr>
          <a:xfrm>
            <a:off x="759096" y="4778998"/>
            <a:ext cx="5692504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58454D50-5986-284B-7ACE-65F4423C9FAE}"/>
              </a:ext>
            </a:extLst>
          </p:cNvPr>
          <p:cNvSpPr/>
          <p:nvPr/>
        </p:nvSpPr>
        <p:spPr>
          <a:xfrm>
            <a:off x="765651" y="3937718"/>
            <a:ext cx="5689599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3FE82AE-5870-5165-DF3E-B50D011F0D92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Let’s post the sales report to our team’s Web page.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8BFB82AB-E443-D497-9181-D05A7B429577}"/>
              </a:ext>
            </a:extLst>
          </p:cNvPr>
          <p:cNvSpPr/>
          <p:nvPr/>
        </p:nvSpPr>
        <p:spPr>
          <a:xfrm>
            <a:off x="646543" y="1799755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Let’s post the sales report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to our team’s Web page.</a:t>
            </a:r>
            <a:endParaRPr lang="en-US" sz="2933" b="1" dirty="0">
              <a:solidFill>
                <a:srgbClr val="0037F4"/>
              </a:solidFill>
              <a:latin typeface="SVN-Gilroy" panose="00000500000000000000" pitchFamily="50" charset="0"/>
            </a:endParaRPr>
          </a:p>
        </p:txBody>
      </p:sp>
      <p:pic>
        <p:nvPicPr>
          <p:cNvPr id="10" name="Test_05-17">
            <a:hlinkClick r:id="" action="ppaction://media"/>
            <a:extLst>
              <a:ext uri="{FF2B5EF4-FFF2-40B4-BE49-F238E27FC236}">
                <a16:creationId xmlns:a16="http://schemas.microsoft.com/office/drawing/2014/main" id="{92DCAC7D-A9BC-8D20-7589-9A4C14E8BF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03178" y="203847"/>
            <a:ext cx="561838" cy="56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8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118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9B347-FF03-1D9F-6374-A7B6EB322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A1D2A8B3-BA2B-2C65-2BCC-0D578A3C8CB6}"/>
              </a:ext>
            </a:extLst>
          </p:cNvPr>
          <p:cNvSpPr/>
          <p:nvPr/>
        </p:nvSpPr>
        <p:spPr>
          <a:xfrm>
            <a:off x="759897" y="2976465"/>
            <a:ext cx="5689599" cy="753587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7CAEB25-5A75-3190-E66F-F94CE2F018A6}"/>
              </a:ext>
            </a:extLst>
          </p:cNvPr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D95F182-D9CA-EB1F-FC29-853640812415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DBCD9BC-F1D1-AAF3-2536-C5B9862A11A6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7029034D-AF27-DBA9-A070-42CDAEEAE2A7}"/>
              </a:ext>
            </a:extLst>
          </p:cNvPr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AE37FFC-F7E7-7FA3-2F1D-9B7C4DFBDAAC}"/>
              </a:ext>
            </a:extLst>
          </p:cNvPr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E588C8C-A87D-F0FA-4552-BBED521208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934B9A4F-B35E-0280-963F-825E3931A738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18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DC9FC0FD-3FF5-84AF-0352-B6FEC576F16B}"/>
              </a:ext>
            </a:extLst>
          </p:cNvPr>
          <p:cNvSpPr/>
          <p:nvPr/>
        </p:nvSpPr>
        <p:spPr>
          <a:xfrm>
            <a:off x="761999" y="2967535"/>
            <a:ext cx="5690400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B218DE84-B225-CF06-7559-9729E8F57309}"/>
              </a:ext>
            </a:extLst>
          </p:cNvPr>
          <p:cNvSpPr txBox="1">
            <a:spLocks/>
          </p:cNvSpPr>
          <p:nvPr/>
        </p:nvSpPr>
        <p:spPr>
          <a:xfrm>
            <a:off x="964835" y="3095737"/>
            <a:ext cx="5334365" cy="536796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>
                <a:latin typeface="SVN-Gilroy" panose="00000500000000000000" pitchFamily="50" charset="0"/>
              </a:rPr>
              <a:t>A. </a:t>
            </a:r>
            <a:r>
              <a:rPr lang="en-GB" sz="2267">
                <a:latin typeface="SVN-Gilroy" panose="00000500000000000000" pitchFamily="50" charset="0"/>
              </a:rPr>
              <a:t>The usual one. 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F028EDC2-CE01-90F9-7970-48F99B89D54F}"/>
              </a:ext>
            </a:extLst>
          </p:cNvPr>
          <p:cNvSpPr txBox="1">
            <a:spLocks/>
          </p:cNvSpPr>
          <p:nvPr/>
        </p:nvSpPr>
        <p:spPr>
          <a:xfrm>
            <a:off x="963041" y="4005751"/>
            <a:ext cx="546258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A one-way ticket. 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69C90931-B121-48CE-2763-58AEAE45CB73}"/>
              </a:ext>
            </a:extLst>
          </p:cNvPr>
          <p:cNvSpPr txBox="1">
            <a:spLocks/>
          </p:cNvSpPr>
          <p:nvPr/>
        </p:nvSpPr>
        <p:spPr>
          <a:xfrm>
            <a:off x="989017" y="4890696"/>
            <a:ext cx="4996147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Yes, you can use mine.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97203CEC-82D6-B4F9-C0BE-5F75125AAD82}"/>
              </a:ext>
            </a:extLst>
          </p:cNvPr>
          <p:cNvSpPr/>
          <p:nvPr/>
        </p:nvSpPr>
        <p:spPr>
          <a:xfrm>
            <a:off x="759096" y="4762181"/>
            <a:ext cx="5690400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75DE8D77-8D1C-2745-5ECE-DE026A1A0EAF}"/>
              </a:ext>
            </a:extLst>
          </p:cNvPr>
          <p:cNvSpPr/>
          <p:nvPr/>
        </p:nvSpPr>
        <p:spPr>
          <a:xfrm>
            <a:off x="775355" y="3864858"/>
            <a:ext cx="5689599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6809C8F-7CD3-2A3A-C0C5-5DCA8EA39B73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Which airline are you planning on using? 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63745C02-EA80-3F71-9C32-8094E04CCC07}"/>
              </a:ext>
            </a:extLst>
          </p:cNvPr>
          <p:cNvSpPr/>
          <p:nvPr/>
        </p:nvSpPr>
        <p:spPr>
          <a:xfrm>
            <a:off x="646543" y="1806861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Which airline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are you planning on using? 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10" name="Test_05-18">
            <a:hlinkClick r:id="" action="ppaction://media"/>
            <a:extLst>
              <a:ext uri="{FF2B5EF4-FFF2-40B4-BE49-F238E27FC236}">
                <a16:creationId xmlns:a16="http://schemas.microsoft.com/office/drawing/2014/main" id="{6342AA7D-7E30-48D5-43E4-6D3CF2749C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5427" y="216143"/>
            <a:ext cx="547626" cy="54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6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884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68C76B-2C70-4A9A-A637-40FC952C9C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0"/>
          <a:stretch/>
        </p:blipFill>
        <p:spPr>
          <a:xfrm>
            <a:off x="12211" y="0"/>
            <a:ext cx="12179788" cy="50863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75BB4A-A793-4AE9-A135-66C5F07BAC22}"/>
              </a:ext>
            </a:extLst>
          </p:cNvPr>
          <p:cNvSpPr/>
          <p:nvPr/>
        </p:nvSpPr>
        <p:spPr>
          <a:xfrm>
            <a:off x="0" y="5086307"/>
            <a:ext cx="12192000" cy="1771693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VN-Gilroy" panose="00000500000000000000" pitchFamily="50" charset="0"/>
            </a:endParaRPr>
          </a:p>
        </p:txBody>
      </p:sp>
      <p:sp>
        <p:nvSpPr>
          <p:cNvPr id="245" name="Google Shape;245;p33"/>
          <p:cNvSpPr txBox="1">
            <a:spLocks noGrp="1"/>
          </p:cNvSpPr>
          <p:nvPr>
            <p:ph type="title" idx="2"/>
          </p:nvPr>
        </p:nvSpPr>
        <p:spPr>
          <a:xfrm>
            <a:off x="8318000" y="4196733"/>
            <a:ext cx="2914000" cy="20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>
                <a:latin typeface="SVN-Gilroy" panose="00000500000000000000" pitchFamily="50" charset="0"/>
              </a:rPr>
              <a:t>01</a:t>
            </a:r>
            <a:endParaRPr b="1">
              <a:latin typeface="SVN-Gilroy" panose="00000500000000000000" pitchFamily="50" charset="0"/>
            </a:endParaRPr>
          </a:p>
        </p:txBody>
      </p:sp>
      <p:sp>
        <p:nvSpPr>
          <p:cNvPr id="246" name="Google Shape;246;p33"/>
          <p:cNvSpPr txBox="1">
            <a:spLocks noGrp="1"/>
          </p:cNvSpPr>
          <p:nvPr>
            <p:ph type="subTitle" idx="1"/>
          </p:nvPr>
        </p:nvSpPr>
        <p:spPr>
          <a:xfrm>
            <a:off x="974967" y="5544800"/>
            <a:ext cx="6830400" cy="59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>
                <a:latin typeface="SVN-Gilroy" panose="00000500000000000000" pitchFamily="50" charset="0"/>
              </a:rPr>
              <a:t>ZENLISH – HỌC TOEIC 1 LẦN LÀ ĐẠT</a:t>
            </a:r>
            <a:endParaRPr>
              <a:latin typeface="SVN-Gilroy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C8625F-CDF6-8EAF-2DA9-C17ADEC31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5" y="-175359"/>
            <a:ext cx="1777492" cy="1251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6D321-FC68-93D4-2F57-5D35AF3FA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6A1B7CF8-3C43-ABF8-6908-F88C05812602}"/>
              </a:ext>
            </a:extLst>
          </p:cNvPr>
          <p:cNvSpPr/>
          <p:nvPr/>
        </p:nvSpPr>
        <p:spPr>
          <a:xfrm>
            <a:off x="759095" y="3855245"/>
            <a:ext cx="5689599" cy="751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2CD04C2-ACDF-8382-3DBC-B1DB5EF889F2}"/>
              </a:ext>
            </a:extLst>
          </p:cNvPr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A2D59D6-E72C-2ADD-3729-6DD85190AF59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F15B91D-12E5-264C-F212-FEB3C51C7BF3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AA5AAE33-1DF3-01A9-6545-9CA30410919E}"/>
              </a:ext>
            </a:extLst>
          </p:cNvPr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AE6D5F3-A127-3DA8-821E-45302CF242D0}"/>
              </a:ext>
            </a:extLst>
          </p:cNvPr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8F6AD1E-A9EE-4ECB-D330-C9446525E36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594DD391-79C4-B7CD-A5A9-72113B59172D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19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149088CB-F0D3-6B77-A270-E488944BC6F2}"/>
              </a:ext>
            </a:extLst>
          </p:cNvPr>
          <p:cNvSpPr/>
          <p:nvPr/>
        </p:nvSpPr>
        <p:spPr>
          <a:xfrm>
            <a:off x="759095" y="2929684"/>
            <a:ext cx="56896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7360B7DD-881A-0227-1C76-23B281C8FC31}"/>
              </a:ext>
            </a:extLst>
          </p:cNvPr>
          <p:cNvSpPr txBox="1">
            <a:spLocks/>
          </p:cNvSpPr>
          <p:nvPr/>
        </p:nvSpPr>
        <p:spPr>
          <a:xfrm>
            <a:off x="977062" y="3034001"/>
            <a:ext cx="5340611" cy="58733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 dirty="0">
                <a:latin typeface="SVN-Gilroy" panose="00000500000000000000" pitchFamily="50" charset="0"/>
              </a:rPr>
              <a:t>A</a:t>
            </a:r>
            <a:r>
              <a:rPr lang="en-US" sz="2267">
                <a:latin typeface="SVN-Gilroy" panose="00000500000000000000" pitchFamily="50" charset="0"/>
              </a:rPr>
              <a:t>.</a:t>
            </a:r>
            <a:r>
              <a:rPr lang="vi-VN" sz="2267">
                <a:latin typeface="SVN-Gilroy" panose="00000500000000000000" pitchFamily="50" charset="0"/>
              </a:rPr>
              <a:t> </a:t>
            </a:r>
            <a:r>
              <a:rPr lang="en-GB" sz="2267">
                <a:latin typeface="SVN-Gilroy" panose="00000500000000000000" pitchFamily="50" charset="0"/>
              </a:rPr>
              <a:t>Around five thirty this evening.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CF88DAA0-E61B-E863-57F2-D7356B31377C}"/>
              </a:ext>
            </a:extLst>
          </p:cNvPr>
          <p:cNvSpPr txBox="1">
            <a:spLocks/>
          </p:cNvSpPr>
          <p:nvPr/>
        </p:nvSpPr>
        <p:spPr>
          <a:xfrm>
            <a:off x="977062" y="3986220"/>
            <a:ext cx="4936850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To the assembly plant in Dublin. 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AAAB7178-DCD5-F2BA-BF73-55E1CC717A1B}"/>
              </a:ext>
            </a:extLst>
          </p:cNvPr>
          <p:cNvSpPr txBox="1">
            <a:spLocks/>
          </p:cNvSpPr>
          <p:nvPr/>
        </p:nvSpPr>
        <p:spPr>
          <a:xfrm>
            <a:off x="914401" y="4884580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Just half the order.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3AD0EA97-F9B6-A6B0-96F5-90DF61598589}"/>
              </a:ext>
            </a:extLst>
          </p:cNvPr>
          <p:cNvSpPr/>
          <p:nvPr/>
        </p:nvSpPr>
        <p:spPr>
          <a:xfrm>
            <a:off x="759096" y="4762181"/>
            <a:ext cx="56904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55FC2B3D-FDB8-C7A1-54B4-3298D56D4697}"/>
              </a:ext>
            </a:extLst>
          </p:cNvPr>
          <p:cNvSpPr/>
          <p:nvPr/>
        </p:nvSpPr>
        <p:spPr>
          <a:xfrm>
            <a:off x="759097" y="3844821"/>
            <a:ext cx="5689599" cy="7513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39DEC7F-6CB8-CB71-4076-5CF6948A1B82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Where’s this shipment of parts being sent?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AEE5B2B-AECF-B516-76BC-CA9E3F7BDAFC}"/>
              </a:ext>
            </a:extLst>
          </p:cNvPr>
          <p:cNvSpPr/>
          <p:nvPr/>
        </p:nvSpPr>
        <p:spPr>
          <a:xfrm>
            <a:off x="646542" y="1797090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Where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’s this shipment of parts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being sent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10" name="Test_05-19">
            <a:hlinkClick r:id="" action="ppaction://media"/>
            <a:extLst>
              <a:ext uri="{FF2B5EF4-FFF2-40B4-BE49-F238E27FC236}">
                <a16:creationId xmlns:a16="http://schemas.microsoft.com/office/drawing/2014/main" id="{6ADAC4E0-EA37-E9F1-4226-E1464D4A41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54816" y="27686"/>
            <a:ext cx="540956" cy="54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0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998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2674C-2820-75A6-9B77-FC71F32B0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5AB6E5F8-6726-03C8-EF99-5B99EF2DE1F8}"/>
              </a:ext>
            </a:extLst>
          </p:cNvPr>
          <p:cNvSpPr/>
          <p:nvPr/>
        </p:nvSpPr>
        <p:spPr>
          <a:xfrm>
            <a:off x="758295" y="4768297"/>
            <a:ext cx="5689599" cy="751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965623D-D766-3F46-7109-11D3340D9FB7}"/>
              </a:ext>
            </a:extLst>
          </p:cNvPr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70BC769-0AC2-8856-93BE-4191CC5F2CCF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2EFDBA1-F8CF-49DE-D8D9-A0FC3075A6A6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242E88CD-2A52-F024-31F7-5A46D7CF626B}"/>
              </a:ext>
            </a:extLst>
          </p:cNvPr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F59427D-FF3C-0039-D64C-E88B5D4B8539}"/>
              </a:ext>
            </a:extLst>
          </p:cNvPr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C1E3082-14B3-6C80-6C87-38BBD899499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55866E84-1F11-453A-AF88-F9CB6C247D96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20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48189F56-FC02-AA7F-478A-2AAD51A723AE}"/>
              </a:ext>
            </a:extLst>
          </p:cNvPr>
          <p:cNvSpPr/>
          <p:nvPr/>
        </p:nvSpPr>
        <p:spPr>
          <a:xfrm>
            <a:off x="759096" y="2942863"/>
            <a:ext cx="56896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9F1BD688-C9AB-B6BA-A65B-88EE032E1F9E}"/>
              </a:ext>
            </a:extLst>
          </p:cNvPr>
          <p:cNvSpPr txBox="1">
            <a:spLocks/>
          </p:cNvSpPr>
          <p:nvPr/>
        </p:nvSpPr>
        <p:spPr>
          <a:xfrm>
            <a:off x="963041" y="3058747"/>
            <a:ext cx="4901245" cy="58733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 dirty="0">
                <a:latin typeface="SVN-Gilroy" panose="00000500000000000000" pitchFamily="50" charset="0"/>
              </a:rPr>
              <a:t>A</a:t>
            </a:r>
            <a:r>
              <a:rPr lang="en-US" sz="2267">
                <a:latin typeface="SVN-Gilroy" panose="00000500000000000000" pitchFamily="50" charset="0"/>
              </a:rPr>
              <a:t>.</a:t>
            </a:r>
            <a:r>
              <a:rPr lang="vi-VN" sz="2267">
                <a:latin typeface="SVN-Gilroy" panose="00000500000000000000" pitchFamily="50" charset="0"/>
              </a:rPr>
              <a:t> </a:t>
            </a:r>
            <a:r>
              <a:rPr lang="en-US" sz="2267">
                <a:latin typeface="SVN-Gilroy" panose="00000500000000000000" pitchFamily="50" charset="0"/>
              </a:rPr>
              <a:t>I just ate.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D4DB9052-330A-E446-E52D-511EB5FBEB2E}"/>
              </a:ext>
            </a:extLst>
          </p:cNvPr>
          <p:cNvSpPr txBox="1">
            <a:spLocks/>
          </p:cNvSpPr>
          <p:nvPr/>
        </p:nvSpPr>
        <p:spPr>
          <a:xfrm>
            <a:off x="963040" y="4005751"/>
            <a:ext cx="5330881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It closes at five.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6C9A992E-2C5A-70D1-A14C-55568797BAB0}"/>
              </a:ext>
            </a:extLst>
          </p:cNvPr>
          <p:cNvSpPr txBox="1">
            <a:spLocks/>
          </p:cNvSpPr>
          <p:nvPr/>
        </p:nvSpPr>
        <p:spPr>
          <a:xfrm>
            <a:off x="989017" y="4890696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Alberto did. 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2D3B1AF9-BAB0-7B20-BBEB-7C03BB7F8CE2}"/>
              </a:ext>
            </a:extLst>
          </p:cNvPr>
          <p:cNvSpPr/>
          <p:nvPr/>
        </p:nvSpPr>
        <p:spPr>
          <a:xfrm>
            <a:off x="758295" y="4768297"/>
            <a:ext cx="56904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47ED4A48-A0A6-0060-2A3C-7DFF27D6EF36}"/>
              </a:ext>
            </a:extLst>
          </p:cNvPr>
          <p:cNvSpPr/>
          <p:nvPr/>
        </p:nvSpPr>
        <p:spPr>
          <a:xfrm>
            <a:off x="759097" y="3844821"/>
            <a:ext cx="5689599" cy="7513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6862157-F863-1136-BA5F-535C10A2DBD7}"/>
              </a:ext>
            </a:extLst>
          </p:cNvPr>
          <p:cNvSpPr/>
          <p:nvPr/>
        </p:nvSpPr>
        <p:spPr>
          <a:xfrm>
            <a:off x="633843" y="1666890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Who paid for lunch?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C468096-6A49-C788-A25A-C0E1805098DC}"/>
              </a:ext>
            </a:extLst>
          </p:cNvPr>
          <p:cNvSpPr/>
          <p:nvPr/>
        </p:nvSpPr>
        <p:spPr>
          <a:xfrm>
            <a:off x="633843" y="1685941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Who paid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for lunch?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10" name="Test_05-20">
            <a:hlinkClick r:id="" action="ppaction://media"/>
            <a:extLst>
              <a:ext uri="{FF2B5EF4-FFF2-40B4-BE49-F238E27FC236}">
                <a16:creationId xmlns:a16="http://schemas.microsoft.com/office/drawing/2014/main" id="{728FFB4A-66B4-F537-02D1-321AD0C139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4278" y="113642"/>
            <a:ext cx="587335" cy="58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1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725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C82C6-A49B-66D0-82B9-7C326EC1D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4FBBA20E-F0BE-A416-1C6B-B6B16AEEE99E}"/>
              </a:ext>
            </a:extLst>
          </p:cNvPr>
          <p:cNvSpPr/>
          <p:nvPr/>
        </p:nvSpPr>
        <p:spPr>
          <a:xfrm>
            <a:off x="759096" y="3852002"/>
            <a:ext cx="5689599" cy="751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2FEBD8A-0DDF-B578-C088-BED0A5CFB3CD}"/>
              </a:ext>
            </a:extLst>
          </p:cNvPr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161692B-0CBF-565D-16FF-99497686FDFD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510C8DA-570A-1E94-E384-A25889C18513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DD956511-0FF9-C424-D7DC-F336EB4F030F}"/>
              </a:ext>
            </a:extLst>
          </p:cNvPr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4758691-9394-D8BA-7196-3A22058C1F6A}"/>
              </a:ext>
            </a:extLst>
          </p:cNvPr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F5D7DAA-BBDE-5E79-D4FF-3D839A76627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4914E4AB-9AA8-0B6D-2CA8-31097D2BE49D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21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966F7665-A022-7660-47B3-2AD8088B661A}"/>
              </a:ext>
            </a:extLst>
          </p:cNvPr>
          <p:cNvSpPr/>
          <p:nvPr/>
        </p:nvSpPr>
        <p:spPr>
          <a:xfrm>
            <a:off x="759095" y="2904016"/>
            <a:ext cx="56896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0395CFC7-9805-DF76-3C90-4AB4E511C098}"/>
              </a:ext>
            </a:extLst>
          </p:cNvPr>
          <p:cNvSpPr txBox="1">
            <a:spLocks/>
          </p:cNvSpPr>
          <p:nvPr/>
        </p:nvSpPr>
        <p:spPr>
          <a:xfrm>
            <a:off x="1027330" y="3023008"/>
            <a:ext cx="5421365" cy="58733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 dirty="0">
                <a:latin typeface="SVN-Gilroy" panose="00000500000000000000" pitchFamily="50" charset="0"/>
              </a:rPr>
              <a:t>A</a:t>
            </a:r>
            <a:r>
              <a:rPr lang="en-US" sz="2267">
                <a:latin typeface="SVN-Gilroy" panose="00000500000000000000" pitchFamily="50" charset="0"/>
              </a:rPr>
              <a:t>.</a:t>
            </a:r>
            <a:r>
              <a:rPr lang="vi-VN" sz="2267">
                <a:latin typeface="SVN-Gilroy" panose="00000500000000000000" pitchFamily="50" charset="0"/>
              </a:rPr>
              <a:t> </a:t>
            </a:r>
            <a:r>
              <a:rPr lang="en-GB" sz="2267">
                <a:latin typeface="SVN-Gilroy" panose="00000500000000000000" pitchFamily="50" charset="0"/>
              </a:rPr>
              <a:t>I don't mind taking notes at the meeting.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ACA877DF-A451-CE5C-E905-69E77EC9236A}"/>
              </a:ext>
            </a:extLst>
          </p:cNvPr>
          <p:cNvSpPr txBox="1">
            <a:spLocks/>
          </p:cNvSpPr>
          <p:nvPr/>
        </p:nvSpPr>
        <p:spPr>
          <a:xfrm>
            <a:off x="1033884" y="3983996"/>
            <a:ext cx="5062116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A couple dozen, I think. 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05AC9A10-E6D8-F5C0-E2E6-17C6E34FCA65}"/>
              </a:ext>
            </a:extLst>
          </p:cNvPr>
          <p:cNvSpPr txBox="1">
            <a:spLocks/>
          </p:cNvSpPr>
          <p:nvPr/>
        </p:nvSpPr>
        <p:spPr>
          <a:xfrm>
            <a:off x="1027330" y="4919621"/>
            <a:ext cx="4898457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It’s seven meters long.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C78F168F-BF22-31CD-DDB3-CA2F18FEBE40}"/>
              </a:ext>
            </a:extLst>
          </p:cNvPr>
          <p:cNvSpPr/>
          <p:nvPr/>
        </p:nvSpPr>
        <p:spPr>
          <a:xfrm>
            <a:off x="759095" y="4797222"/>
            <a:ext cx="56904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BAF4CD77-2AF9-345A-ABB3-2D9964974ADB}"/>
              </a:ext>
            </a:extLst>
          </p:cNvPr>
          <p:cNvSpPr/>
          <p:nvPr/>
        </p:nvSpPr>
        <p:spPr>
          <a:xfrm>
            <a:off x="759097" y="3844490"/>
            <a:ext cx="5689599" cy="7513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3BC89E1-A99A-E96D-E1FB-269E9A443DDE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How many employees work in your department?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66C72D8-A1B6-0D82-A991-8ADFA9502D60}"/>
              </a:ext>
            </a:extLst>
          </p:cNvPr>
          <p:cNvSpPr/>
          <p:nvPr/>
        </p:nvSpPr>
        <p:spPr>
          <a:xfrm>
            <a:off x="646543" y="179957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How many employees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work in your department?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10" name="Test_05-21">
            <a:hlinkClick r:id="" action="ppaction://media"/>
            <a:extLst>
              <a:ext uri="{FF2B5EF4-FFF2-40B4-BE49-F238E27FC236}">
                <a16:creationId xmlns:a16="http://schemas.microsoft.com/office/drawing/2014/main" id="{C38EFF5B-F82B-53B1-E3CE-55F139858A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5664" y="178733"/>
            <a:ext cx="498226" cy="49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1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06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EE1A9-7353-8FB4-1A11-DE7B95508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922ED58-50CB-19BA-4DC0-F6143C52ADEF}"/>
              </a:ext>
            </a:extLst>
          </p:cNvPr>
          <p:cNvSpPr/>
          <p:nvPr/>
        </p:nvSpPr>
        <p:spPr>
          <a:xfrm>
            <a:off x="759096" y="2961458"/>
            <a:ext cx="5689599" cy="753587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8FFA385-EB11-A2DE-137A-0C28C32AB588}"/>
              </a:ext>
            </a:extLst>
          </p:cNvPr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8AA74F2-45C4-22F9-1632-D799BCCA5C5C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73EF9EF-CEE1-BB29-0161-F4AAB9B4C501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838189A5-3E9D-D440-C160-B1CCC471397B}"/>
              </a:ext>
            </a:extLst>
          </p:cNvPr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9E4001FE-B882-45D9-5B84-384F4C3D5EF5}"/>
              </a:ext>
            </a:extLst>
          </p:cNvPr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7941CBD-6E92-8B98-54F2-0B5FA21A9FD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6513F8F-D050-3EE0-0C98-E9760977CF2B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22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A492DC09-7F1C-6022-AEA5-C5031D7CF1A5}"/>
              </a:ext>
            </a:extLst>
          </p:cNvPr>
          <p:cNvSpPr/>
          <p:nvPr/>
        </p:nvSpPr>
        <p:spPr>
          <a:xfrm>
            <a:off x="759096" y="2967536"/>
            <a:ext cx="5690400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76947ED9-A0CF-5C07-5DFC-1B85C2C482B9}"/>
              </a:ext>
            </a:extLst>
          </p:cNvPr>
          <p:cNvSpPr txBox="1">
            <a:spLocks/>
          </p:cNvSpPr>
          <p:nvPr/>
        </p:nvSpPr>
        <p:spPr>
          <a:xfrm>
            <a:off x="964835" y="3095737"/>
            <a:ext cx="5334365" cy="536796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>
                <a:latin typeface="SVN-Gilroy" panose="00000500000000000000" pitchFamily="50" charset="0"/>
              </a:rPr>
              <a:t>A. </a:t>
            </a:r>
            <a:r>
              <a:rPr lang="en-GB" sz="2267">
                <a:latin typeface="SVN-Gilroy" panose="00000500000000000000" pitchFamily="50" charset="0"/>
              </a:rPr>
              <a:t>We still have a few minutes. 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9CA5FD4C-2C95-4951-013E-21C4E23296E2}"/>
              </a:ext>
            </a:extLst>
          </p:cNvPr>
          <p:cNvSpPr txBox="1">
            <a:spLocks/>
          </p:cNvSpPr>
          <p:nvPr/>
        </p:nvSpPr>
        <p:spPr>
          <a:xfrm>
            <a:off x="1003765" y="4048814"/>
            <a:ext cx="5092235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There’s a map on the wall.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3420EE1D-9ECB-430B-867A-488D0A55C41B}"/>
              </a:ext>
            </a:extLst>
          </p:cNvPr>
          <p:cNvSpPr txBox="1">
            <a:spLocks/>
          </p:cNvSpPr>
          <p:nvPr/>
        </p:nvSpPr>
        <p:spPr>
          <a:xfrm>
            <a:off x="1003765" y="4957994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Two sessions per day.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27E00125-143F-5489-C3AB-EC189E515D61}"/>
              </a:ext>
            </a:extLst>
          </p:cNvPr>
          <p:cNvSpPr/>
          <p:nvPr/>
        </p:nvSpPr>
        <p:spPr>
          <a:xfrm>
            <a:off x="759096" y="4828296"/>
            <a:ext cx="5688000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23591867-1AF8-7707-3F87-813ED28199CE}"/>
              </a:ext>
            </a:extLst>
          </p:cNvPr>
          <p:cNvSpPr/>
          <p:nvPr/>
        </p:nvSpPr>
        <p:spPr>
          <a:xfrm>
            <a:off x="759097" y="3906511"/>
            <a:ext cx="5689599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D348AC7-87E4-9864-0010-2046953A89D5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We should leave for our training course soon, shouldn’t we?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EFA9045B-CBD1-6C11-0690-DE41CB0820AB}"/>
              </a:ext>
            </a:extLst>
          </p:cNvPr>
          <p:cNvSpPr/>
          <p:nvPr/>
        </p:nvSpPr>
        <p:spPr>
          <a:xfrm>
            <a:off x="645718" y="1805520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We should leave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for our training course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soon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, shouldn’t we?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10" name="Test_05-22">
            <a:hlinkClick r:id="" action="ppaction://media"/>
            <a:extLst>
              <a:ext uri="{FF2B5EF4-FFF2-40B4-BE49-F238E27FC236}">
                <a16:creationId xmlns:a16="http://schemas.microsoft.com/office/drawing/2014/main" id="{26859F0C-2486-D5A8-E506-DFD1C5BB1D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84264" y="177864"/>
            <a:ext cx="574918" cy="57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6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030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3791A-D5CD-1404-7F62-7E67557F1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98DA533C-06B3-2F30-0E6D-1A871712B2A7}"/>
              </a:ext>
            </a:extLst>
          </p:cNvPr>
          <p:cNvSpPr/>
          <p:nvPr/>
        </p:nvSpPr>
        <p:spPr>
          <a:xfrm>
            <a:off x="763656" y="3868490"/>
            <a:ext cx="5689599" cy="753587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8CCFF64-9660-CC17-2EDF-8F87DCD41755}"/>
              </a:ext>
            </a:extLst>
          </p:cNvPr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8084C44-207E-C6CA-1FE8-7CB93C1EB3C0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C136D9C-8DDF-4635-B8ED-BAD314DFDEB9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7E0C0E84-C6D9-4C78-1F75-532FA4631980}"/>
              </a:ext>
            </a:extLst>
          </p:cNvPr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99FC7F5B-4BC1-C5F0-762E-D555B82972AA}"/>
              </a:ext>
            </a:extLst>
          </p:cNvPr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B0A45EE-1B78-AA0A-AADD-95C0537693B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12577DB-3923-45A5-F59D-865622324C4B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23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55AA9359-FA22-1DF1-D9A7-AB7364743EE6}"/>
              </a:ext>
            </a:extLst>
          </p:cNvPr>
          <p:cNvSpPr/>
          <p:nvPr/>
        </p:nvSpPr>
        <p:spPr>
          <a:xfrm>
            <a:off x="734515" y="2968380"/>
            <a:ext cx="56896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59BDF740-7059-690E-6A99-ED8C59D7E0C2}"/>
              </a:ext>
            </a:extLst>
          </p:cNvPr>
          <p:cNvSpPr txBox="1">
            <a:spLocks/>
          </p:cNvSpPr>
          <p:nvPr/>
        </p:nvSpPr>
        <p:spPr>
          <a:xfrm>
            <a:off x="1106148" y="3094216"/>
            <a:ext cx="5223397" cy="563083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 dirty="0">
                <a:latin typeface="SVN-Gilroy" panose="00000500000000000000" pitchFamily="50" charset="0"/>
              </a:rPr>
              <a:t>A</a:t>
            </a:r>
            <a:r>
              <a:rPr lang="en-US" sz="2267">
                <a:latin typeface="SVN-Gilroy" panose="00000500000000000000" pitchFamily="50" charset="0"/>
              </a:rPr>
              <a:t>.</a:t>
            </a:r>
            <a:r>
              <a:rPr lang="vi-VN" sz="2267">
                <a:latin typeface="SVN-Gilroy" panose="00000500000000000000" pitchFamily="50" charset="0"/>
              </a:rPr>
              <a:t> </a:t>
            </a:r>
            <a:r>
              <a:rPr lang="en-GB" sz="2267">
                <a:latin typeface="SVN-Gilroy" panose="00000500000000000000" pitchFamily="50" charset="0"/>
              </a:rPr>
              <a:t>To fix the vending machine.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EF6A9D1D-B5D5-30D4-4B3F-6A9373B41806}"/>
              </a:ext>
            </a:extLst>
          </p:cNvPr>
          <p:cNvSpPr txBox="1">
            <a:spLocks/>
          </p:cNvSpPr>
          <p:nvPr/>
        </p:nvSpPr>
        <p:spPr>
          <a:xfrm>
            <a:off x="1109425" y="3986404"/>
            <a:ext cx="546258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One hundred dollars per day. 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7FFEE1EA-4537-97A1-0DA5-5C4C8E397138}"/>
              </a:ext>
            </a:extLst>
          </p:cNvPr>
          <p:cNvSpPr txBox="1">
            <a:spLocks/>
          </p:cNvSpPr>
          <p:nvPr/>
        </p:nvSpPr>
        <p:spPr>
          <a:xfrm>
            <a:off x="1106149" y="4895772"/>
            <a:ext cx="4989851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Next to the travel agency.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2F21641B-C0AB-F581-8550-F7F99A154983}"/>
              </a:ext>
            </a:extLst>
          </p:cNvPr>
          <p:cNvSpPr/>
          <p:nvPr/>
        </p:nvSpPr>
        <p:spPr>
          <a:xfrm>
            <a:off x="759096" y="4770987"/>
            <a:ext cx="5690400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38C18B97-EC03-D6BF-75F5-B9353A06BACD}"/>
              </a:ext>
            </a:extLst>
          </p:cNvPr>
          <p:cNvSpPr/>
          <p:nvPr/>
        </p:nvSpPr>
        <p:spPr>
          <a:xfrm>
            <a:off x="755819" y="3863339"/>
            <a:ext cx="5689599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FED68AB-A0BF-D2C1-B2AE-29E56513A266}"/>
              </a:ext>
            </a:extLst>
          </p:cNvPr>
          <p:cNvSpPr/>
          <p:nvPr/>
        </p:nvSpPr>
        <p:spPr>
          <a:xfrm>
            <a:off x="646543" y="1795898"/>
            <a:ext cx="6185881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Isn't there a limit on travel expenses? 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697A47AF-E83E-8DBE-4899-3C8D8115EBE3}"/>
              </a:ext>
            </a:extLst>
          </p:cNvPr>
          <p:cNvSpPr/>
          <p:nvPr/>
        </p:nvSpPr>
        <p:spPr>
          <a:xfrm>
            <a:off x="647978" y="1798344"/>
            <a:ext cx="6185880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Isn't there a limit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on travel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expenses? 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10" name="Test_05-23">
            <a:hlinkClick r:id="" action="ppaction://media"/>
            <a:extLst>
              <a:ext uri="{FF2B5EF4-FFF2-40B4-BE49-F238E27FC236}">
                <a16:creationId xmlns:a16="http://schemas.microsoft.com/office/drawing/2014/main" id="{7DA832FC-ECFC-337F-4CC4-AE074239BD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6010" y="195078"/>
            <a:ext cx="549413" cy="5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040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33D1E-D51E-6899-D86E-6C75E9B6B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5FA8A496-2015-70CE-B485-6AA4C328DAFC}"/>
              </a:ext>
            </a:extLst>
          </p:cNvPr>
          <p:cNvSpPr/>
          <p:nvPr/>
        </p:nvSpPr>
        <p:spPr>
          <a:xfrm>
            <a:off x="629554" y="4756065"/>
            <a:ext cx="6021850" cy="751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E1008FB-9C5E-487E-9E3F-B21454FCBCAD}"/>
              </a:ext>
            </a:extLst>
          </p:cNvPr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B4B2740-AFBC-E192-9692-B08DD15DE943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EA0378F-E492-8700-3E87-4E0248DEFD1D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B880D14C-9423-8DC5-4F9C-79FADF3F1B11}"/>
              </a:ext>
            </a:extLst>
          </p:cNvPr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00DB943-E168-E762-FF1F-1469A8380D3B}"/>
              </a:ext>
            </a:extLst>
          </p:cNvPr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C0E7129-9C70-C66A-E3C9-1E637E3B55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3562AFF-537D-7414-0948-BD3240305F11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24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0CD8A542-DABA-1A39-F617-74CB7A01617E}"/>
              </a:ext>
            </a:extLst>
          </p:cNvPr>
          <p:cNvSpPr/>
          <p:nvPr/>
        </p:nvSpPr>
        <p:spPr>
          <a:xfrm>
            <a:off x="633843" y="2951367"/>
            <a:ext cx="5998526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64064172-4F2E-2184-408B-B5E8C64E3A7A}"/>
              </a:ext>
            </a:extLst>
          </p:cNvPr>
          <p:cNvSpPr txBox="1">
            <a:spLocks/>
          </p:cNvSpPr>
          <p:nvPr/>
        </p:nvSpPr>
        <p:spPr>
          <a:xfrm>
            <a:off x="786710" y="3095737"/>
            <a:ext cx="5868983" cy="58733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>
                <a:latin typeface="SVN-Gilroy" panose="00000500000000000000" pitchFamily="50" charset="0"/>
              </a:rPr>
              <a:t>A. </a:t>
            </a:r>
            <a:r>
              <a:rPr lang="en-GB" sz="2267">
                <a:latin typeface="SVN-Gilroy" panose="00000500000000000000" pitchFamily="50" charset="0"/>
              </a:rPr>
              <a:t>Yes, we’re extending our business hours.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9780C1EB-DD25-EB4D-BE39-0EFE4D95DEA0}"/>
              </a:ext>
            </a:extLst>
          </p:cNvPr>
          <p:cNvSpPr txBox="1">
            <a:spLocks/>
          </p:cNvSpPr>
          <p:nvPr/>
        </p:nvSpPr>
        <p:spPr>
          <a:xfrm>
            <a:off x="801353" y="3966448"/>
            <a:ext cx="546258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Didn’t Andrey direct the play?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F2AE6A2D-D5C8-2075-9D20-BD687ABF8049}"/>
              </a:ext>
            </a:extLst>
          </p:cNvPr>
          <p:cNvSpPr txBox="1">
            <a:spLocks/>
          </p:cNvSpPr>
          <p:nvPr/>
        </p:nvSpPr>
        <p:spPr>
          <a:xfrm>
            <a:off x="763386" y="4890696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I’m not on the hiring team. 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B741EE64-2EC1-6298-9A08-C30C145FDF99}"/>
              </a:ext>
            </a:extLst>
          </p:cNvPr>
          <p:cNvSpPr/>
          <p:nvPr/>
        </p:nvSpPr>
        <p:spPr>
          <a:xfrm>
            <a:off x="633843" y="4762181"/>
            <a:ext cx="602185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A3CD7F6D-7F71-5D62-0E71-68FAA87A6FEC}"/>
              </a:ext>
            </a:extLst>
          </p:cNvPr>
          <p:cNvSpPr/>
          <p:nvPr/>
        </p:nvSpPr>
        <p:spPr>
          <a:xfrm>
            <a:off x="633843" y="3844821"/>
            <a:ext cx="5998526" cy="7513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F618CFC-BE98-9AD5-18E0-96D4AA37A959}"/>
              </a:ext>
            </a:extLst>
          </p:cNvPr>
          <p:cNvSpPr/>
          <p:nvPr/>
        </p:nvSpPr>
        <p:spPr>
          <a:xfrm>
            <a:off x="345769" y="1734884"/>
            <a:ext cx="7354176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When should I tell the director that I’m interested in the management position?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27E7468-A3F4-371A-7E26-23B5B89E8C3A}"/>
              </a:ext>
            </a:extLst>
          </p:cNvPr>
          <p:cNvSpPr/>
          <p:nvPr/>
        </p:nvSpPr>
        <p:spPr>
          <a:xfrm>
            <a:off x="345769" y="1728021"/>
            <a:ext cx="7354176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When should I tell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the director that I’m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interested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 in the management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position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?</a:t>
            </a:r>
            <a:endParaRPr lang="en-US" sz="2933" b="1" dirty="0">
              <a:solidFill>
                <a:srgbClr val="0037F4"/>
              </a:solidFill>
              <a:latin typeface="SVN-Gilroy" panose="00000500000000000000" pitchFamily="50" charset="0"/>
            </a:endParaRPr>
          </a:p>
        </p:txBody>
      </p:sp>
      <p:pic>
        <p:nvPicPr>
          <p:cNvPr id="10" name="Test_05-24">
            <a:hlinkClick r:id="" action="ppaction://media"/>
            <a:extLst>
              <a:ext uri="{FF2B5EF4-FFF2-40B4-BE49-F238E27FC236}">
                <a16:creationId xmlns:a16="http://schemas.microsoft.com/office/drawing/2014/main" id="{827A414A-0B0A-94CA-9FD6-0E6F7F1D6A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27281" y="101493"/>
            <a:ext cx="585787" cy="58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7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275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3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F831D-8946-0831-2282-7B049B7AC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D69D9A4F-FA42-6008-22C6-9F488ACBCAC9}"/>
              </a:ext>
            </a:extLst>
          </p:cNvPr>
          <p:cNvSpPr/>
          <p:nvPr/>
        </p:nvSpPr>
        <p:spPr>
          <a:xfrm>
            <a:off x="759096" y="4756422"/>
            <a:ext cx="6098903" cy="751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A731C67-F040-3070-BC7E-223E96D99E00}"/>
              </a:ext>
            </a:extLst>
          </p:cNvPr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F605DC6-4FB5-18DD-E224-C193543CB267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6B1AFB1-93A3-460B-164C-6750F5C5D545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FB6C33A2-1039-39FB-0D52-D80BED41698E}"/>
              </a:ext>
            </a:extLst>
          </p:cNvPr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20447B7C-31FB-8999-3155-44A806669C86}"/>
              </a:ext>
            </a:extLst>
          </p:cNvPr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F57A8D8-3C5E-55D0-77C2-D7AA191B037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91B017AE-1941-F9EC-23F5-03FD64A45708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25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475041CF-21DC-38E0-2C1F-064EBB2CE40A}"/>
              </a:ext>
            </a:extLst>
          </p:cNvPr>
          <p:cNvSpPr/>
          <p:nvPr/>
        </p:nvSpPr>
        <p:spPr>
          <a:xfrm>
            <a:off x="759096" y="2987987"/>
            <a:ext cx="6098904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DC78628C-5C25-FDBD-246F-013B3612B16B}"/>
              </a:ext>
            </a:extLst>
          </p:cNvPr>
          <p:cNvSpPr txBox="1">
            <a:spLocks/>
          </p:cNvSpPr>
          <p:nvPr/>
        </p:nvSpPr>
        <p:spPr>
          <a:xfrm>
            <a:off x="964835" y="3095738"/>
            <a:ext cx="5893165" cy="580750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>
                <a:latin typeface="SVN-Gilroy" panose="00000500000000000000" pitchFamily="50" charset="0"/>
              </a:rPr>
              <a:t>A. </a:t>
            </a:r>
            <a:r>
              <a:rPr lang="en-GB" sz="2267">
                <a:latin typeface="SVN-Gilroy" panose="00000500000000000000" pitchFamily="50" charset="0"/>
              </a:rPr>
              <a:t>There’s a charging station in the cafe.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2CEAF1F-335A-72EC-5361-C846CCBCADF4}"/>
              </a:ext>
            </a:extLst>
          </p:cNvPr>
          <p:cNvSpPr txBox="1">
            <a:spLocks/>
          </p:cNvSpPr>
          <p:nvPr/>
        </p:nvSpPr>
        <p:spPr>
          <a:xfrm>
            <a:off x="963041" y="4005751"/>
            <a:ext cx="546258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Yes, a three-bedroom apartment.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BEEA9F0E-DD81-FD48-84F4-C9EE1AAB4A7D}"/>
              </a:ext>
            </a:extLst>
          </p:cNvPr>
          <p:cNvSpPr txBox="1">
            <a:spLocks/>
          </p:cNvSpPr>
          <p:nvPr/>
        </p:nvSpPr>
        <p:spPr>
          <a:xfrm>
            <a:off x="989017" y="4890696"/>
            <a:ext cx="5106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The store has a new manager. 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23BE2FC9-3542-067D-E53F-B56DA08FA638}"/>
              </a:ext>
            </a:extLst>
          </p:cNvPr>
          <p:cNvSpPr/>
          <p:nvPr/>
        </p:nvSpPr>
        <p:spPr>
          <a:xfrm>
            <a:off x="759096" y="4750529"/>
            <a:ext cx="6095998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02C5C917-E872-E756-D45B-5D013BA61CDE}"/>
              </a:ext>
            </a:extLst>
          </p:cNvPr>
          <p:cNvSpPr/>
          <p:nvPr/>
        </p:nvSpPr>
        <p:spPr>
          <a:xfrm>
            <a:off x="762001" y="3853424"/>
            <a:ext cx="6095999" cy="7513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4E64357-4797-4ECC-7A68-E1430666368F}"/>
              </a:ext>
            </a:extLst>
          </p:cNvPr>
          <p:cNvSpPr/>
          <p:nvPr/>
        </p:nvSpPr>
        <p:spPr>
          <a:xfrm>
            <a:off x="397168" y="1795898"/>
            <a:ext cx="7119919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The layout of the footwear department has changed.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8D1BF7C-3556-7E11-0C3B-969ADF77B3BC}"/>
              </a:ext>
            </a:extLst>
          </p:cNvPr>
          <p:cNvSpPr/>
          <p:nvPr/>
        </p:nvSpPr>
        <p:spPr>
          <a:xfrm>
            <a:off x="397167" y="1795690"/>
            <a:ext cx="7119919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The layout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of the footwear department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has changed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.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10" name="Test_05-25">
            <a:hlinkClick r:id="" action="ppaction://media"/>
            <a:extLst>
              <a:ext uri="{FF2B5EF4-FFF2-40B4-BE49-F238E27FC236}">
                <a16:creationId xmlns:a16="http://schemas.microsoft.com/office/drawing/2014/main" id="{D862C48B-0154-988E-4E49-4396A39C8D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50678" y="90649"/>
            <a:ext cx="580749" cy="58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9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210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4DE8A-C4B7-8E40-109D-334172FF8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B789219F-DA4E-5DDA-2177-96F865765942}"/>
              </a:ext>
            </a:extLst>
          </p:cNvPr>
          <p:cNvSpPr/>
          <p:nvPr/>
        </p:nvSpPr>
        <p:spPr>
          <a:xfrm>
            <a:off x="633843" y="3873835"/>
            <a:ext cx="6518002" cy="753587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1E3E0C6-5A81-7C6A-2FBA-FEF2B6C9AD23}"/>
              </a:ext>
            </a:extLst>
          </p:cNvPr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2680966-A077-3E3E-75AC-80E4E718CE74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53110CC-C973-7A43-6CED-F6C527FD39F1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14EE0340-87B0-EA74-89F7-B34E71695AE1}"/>
              </a:ext>
            </a:extLst>
          </p:cNvPr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D034932-21CB-D718-4607-A19674007102}"/>
              </a:ext>
            </a:extLst>
          </p:cNvPr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A81E989-559F-C344-FBE1-A3FB232E60E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7EB4720-9DEF-64E2-B43C-05DDA5EC3593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26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924380A8-5F8F-B71B-180D-19484DD80EED}"/>
              </a:ext>
            </a:extLst>
          </p:cNvPr>
          <p:cNvSpPr/>
          <p:nvPr/>
        </p:nvSpPr>
        <p:spPr>
          <a:xfrm>
            <a:off x="633843" y="2972097"/>
            <a:ext cx="6518004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5C7C93DF-3971-073D-ACB0-3AF2A11C1F47}"/>
              </a:ext>
            </a:extLst>
          </p:cNvPr>
          <p:cNvSpPr txBox="1">
            <a:spLocks/>
          </p:cNvSpPr>
          <p:nvPr/>
        </p:nvSpPr>
        <p:spPr>
          <a:xfrm>
            <a:off x="847750" y="3126456"/>
            <a:ext cx="5223397" cy="563083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 dirty="0">
                <a:latin typeface="SVN-Gilroy" panose="00000500000000000000" pitchFamily="50" charset="0"/>
              </a:rPr>
              <a:t>A</a:t>
            </a:r>
            <a:r>
              <a:rPr lang="en-US" sz="2267">
                <a:latin typeface="SVN-Gilroy" panose="00000500000000000000" pitchFamily="50" charset="0"/>
              </a:rPr>
              <a:t>.</a:t>
            </a:r>
            <a:r>
              <a:rPr lang="vi-VN" sz="2267">
                <a:latin typeface="SVN-Gilroy" panose="00000500000000000000" pitchFamily="50" charset="0"/>
              </a:rPr>
              <a:t> </a:t>
            </a:r>
            <a:r>
              <a:rPr lang="en-GB" sz="2267">
                <a:latin typeface="SVN-Gilroy" panose="00000500000000000000" pitchFamily="50" charset="0"/>
              </a:rPr>
              <a:t>The news program is informative.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9EA092D7-6416-AFC3-D331-5D1862801D29}"/>
              </a:ext>
            </a:extLst>
          </p:cNvPr>
          <p:cNvSpPr txBox="1">
            <a:spLocks/>
          </p:cNvSpPr>
          <p:nvPr/>
        </p:nvSpPr>
        <p:spPr>
          <a:xfrm>
            <a:off x="847749" y="4008413"/>
            <a:ext cx="6063082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I have some free time tomorrow afternoon. 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E40E0EC2-BD9C-84E4-9A83-0F51E423BACE}"/>
              </a:ext>
            </a:extLst>
          </p:cNvPr>
          <p:cNvSpPr txBox="1">
            <a:spLocks/>
          </p:cNvSpPr>
          <p:nvPr/>
        </p:nvSpPr>
        <p:spPr>
          <a:xfrm>
            <a:off x="846112" y="4900340"/>
            <a:ext cx="4990050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He started that position in July.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C3B87F1D-7ED6-A996-9FC1-55B2CEB78529}"/>
              </a:ext>
            </a:extLst>
          </p:cNvPr>
          <p:cNvSpPr/>
          <p:nvPr/>
        </p:nvSpPr>
        <p:spPr>
          <a:xfrm>
            <a:off x="633843" y="4775548"/>
            <a:ext cx="6518001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B6D4CD-1DA2-5817-EB97-8AF85FA3D88B}"/>
              </a:ext>
            </a:extLst>
          </p:cNvPr>
          <p:cNvSpPr/>
          <p:nvPr/>
        </p:nvSpPr>
        <p:spPr>
          <a:xfrm>
            <a:off x="633846" y="3873822"/>
            <a:ext cx="6518002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3DF19A5-3FA1-5B8F-AF0F-A3AFA54B045E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Can you look at this month’s revenue report? 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2518A2A-787A-25E6-F170-74E187AF64C4}"/>
              </a:ext>
            </a:extLst>
          </p:cNvPr>
          <p:cNvSpPr/>
          <p:nvPr/>
        </p:nvSpPr>
        <p:spPr>
          <a:xfrm>
            <a:off x="646542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Can you look at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this month’s revenue report? </a:t>
            </a:r>
            <a:endParaRPr lang="en-US" sz="2933" b="1" dirty="0">
              <a:solidFill>
                <a:srgbClr val="0037F4"/>
              </a:solidFill>
              <a:latin typeface="SVN-Gilroy" panose="00000500000000000000" pitchFamily="50" charset="0"/>
            </a:endParaRPr>
          </a:p>
        </p:txBody>
      </p:sp>
      <p:pic>
        <p:nvPicPr>
          <p:cNvPr id="10" name="Test_05-26">
            <a:hlinkClick r:id="" action="ppaction://media"/>
            <a:extLst>
              <a:ext uri="{FF2B5EF4-FFF2-40B4-BE49-F238E27FC236}">
                <a16:creationId xmlns:a16="http://schemas.microsoft.com/office/drawing/2014/main" id="{1BAE4FDC-9ACB-E7BF-0C96-6535F84C85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4208" y="185210"/>
            <a:ext cx="598317" cy="59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9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202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33551-B134-E198-85BE-49EF924DF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2501BD26-BAE1-5AA2-D2ED-DC596276B868}"/>
              </a:ext>
            </a:extLst>
          </p:cNvPr>
          <p:cNvSpPr/>
          <p:nvPr/>
        </p:nvSpPr>
        <p:spPr>
          <a:xfrm>
            <a:off x="759097" y="4778998"/>
            <a:ext cx="5689599" cy="691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8961EA1-704A-E18D-6844-1DFC7B39DB0A}"/>
              </a:ext>
            </a:extLst>
          </p:cNvPr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63983C1-3572-D27D-2E4E-010DFE0558D8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9F175E0-60CD-02D3-F331-FDF1C728120F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D72ADA95-1E60-D0DD-FE03-E7983D5B1E16}"/>
              </a:ext>
            </a:extLst>
          </p:cNvPr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E7400771-A921-3011-842F-17C162559AB0}"/>
              </a:ext>
            </a:extLst>
          </p:cNvPr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40E2FB0-1685-E014-3594-8C6F24CB7C6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A186CD2-8A7A-97C8-6A8C-F554600EA429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27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5C0A93E0-9D13-27FA-9988-E6E892B2DC02}"/>
              </a:ext>
            </a:extLst>
          </p:cNvPr>
          <p:cNvSpPr/>
          <p:nvPr/>
        </p:nvSpPr>
        <p:spPr>
          <a:xfrm>
            <a:off x="759095" y="3057824"/>
            <a:ext cx="5689600" cy="6909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546A2687-6884-C84E-1D79-F698C282D495}"/>
              </a:ext>
            </a:extLst>
          </p:cNvPr>
          <p:cNvSpPr txBox="1">
            <a:spLocks/>
          </p:cNvSpPr>
          <p:nvPr/>
        </p:nvSpPr>
        <p:spPr>
          <a:xfrm>
            <a:off x="989016" y="3160127"/>
            <a:ext cx="5233654" cy="58733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>
                <a:latin typeface="SVN-Gilroy" panose="00000500000000000000" pitchFamily="50" charset="0"/>
              </a:rPr>
              <a:t>A. </a:t>
            </a:r>
            <a:r>
              <a:rPr lang="en-GB" sz="2267">
                <a:latin typeface="SVN-Gilroy" panose="00000500000000000000" pitchFamily="50" charset="0"/>
              </a:rPr>
              <a:t>Not too much wind, no.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F3152AA0-59C7-1408-3E80-DD7E507B1463}"/>
              </a:ext>
            </a:extLst>
          </p:cNvPr>
          <p:cNvSpPr txBox="1">
            <a:spLocks/>
          </p:cNvSpPr>
          <p:nvPr/>
        </p:nvSpPr>
        <p:spPr>
          <a:xfrm>
            <a:off x="963041" y="4005751"/>
            <a:ext cx="546258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Look in the filing cabinet.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D4FDE126-E5C3-47C5-5D32-BCFC6CFAE0F1}"/>
              </a:ext>
            </a:extLst>
          </p:cNvPr>
          <p:cNvSpPr txBox="1">
            <a:spLocks/>
          </p:cNvSpPr>
          <p:nvPr/>
        </p:nvSpPr>
        <p:spPr>
          <a:xfrm>
            <a:off x="989017" y="4907778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Did you see the cost estimate? 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349C74CC-7F56-2B00-E579-F7A4D6E796C6}"/>
              </a:ext>
            </a:extLst>
          </p:cNvPr>
          <p:cNvSpPr/>
          <p:nvPr/>
        </p:nvSpPr>
        <p:spPr>
          <a:xfrm>
            <a:off x="759096" y="4778998"/>
            <a:ext cx="5692504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B4FC93FD-10EE-4A4C-C8A8-C21BA3D1091E}"/>
              </a:ext>
            </a:extLst>
          </p:cNvPr>
          <p:cNvSpPr/>
          <p:nvPr/>
        </p:nvSpPr>
        <p:spPr>
          <a:xfrm>
            <a:off x="765651" y="3937718"/>
            <a:ext cx="5689599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FDA90986-F1C4-A387-0DEA-9BD1AE8D3CB0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Why haven’t the windows been replaced yet? 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8C52AA6-FB24-D3F9-4022-88DAC63D4CA9}"/>
              </a:ext>
            </a:extLst>
          </p:cNvPr>
          <p:cNvSpPr/>
          <p:nvPr/>
        </p:nvSpPr>
        <p:spPr>
          <a:xfrm>
            <a:off x="646542" y="1799755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Why haven’t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 the windows been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replaced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 yet? </a:t>
            </a:r>
            <a:endParaRPr lang="en-US" sz="2933" b="1" dirty="0">
              <a:solidFill>
                <a:srgbClr val="0037F4"/>
              </a:solidFill>
              <a:latin typeface="SVN-Gilroy" panose="00000500000000000000" pitchFamily="50" charset="0"/>
            </a:endParaRPr>
          </a:p>
        </p:txBody>
      </p:sp>
      <p:pic>
        <p:nvPicPr>
          <p:cNvPr id="10" name="Test_05-27">
            <a:hlinkClick r:id="" action="ppaction://media"/>
            <a:extLst>
              <a:ext uri="{FF2B5EF4-FFF2-40B4-BE49-F238E27FC236}">
                <a16:creationId xmlns:a16="http://schemas.microsoft.com/office/drawing/2014/main" id="{DF8C97E3-ABF9-9558-DDDC-AC27D6B34B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8144" y="143035"/>
            <a:ext cx="561838" cy="56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6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02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9467A-EE46-EBCB-90E5-B3BC161F3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1161F80B-F8C1-044E-C0BE-5249126610E9}"/>
              </a:ext>
            </a:extLst>
          </p:cNvPr>
          <p:cNvSpPr/>
          <p:nvPr/>
        </p:nvSpPr>
        <p:spPr>
          <a:xfrm>
            <a:off x="775354" y="4744347"/>
            <a:ext cx="5689599" cy="753587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8720A7C-7E72-B4EF-F040-96FBC7FB3AAF}"/>
              </a:ext>
            </a:extLst>
          </p:cNvPr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268D203-513D-5164-C6F0-BCF4D57D4404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C71FB2A-A0F9-363A-16E0-7DB013FEFB6D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3C49B8BC-B912-9997-4F7B-D70F741A3387}"/>
              </a:ext>
            </a:extLst>
          </p:cNvPr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E8CF8B4-5A7F-CE66-67DD-A919B9D09761}"/>
              </a:ext>
            </a:extLst>
          </p:cNvPr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6A6F076-778A-4279-09B0-B61E3944186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63E5E179-D6D3-654E-5620-98BD3DD33BDE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vi-VN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8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A3CA0E6D-9482-1599-BA06-ABDA87939477}"/>
              </a:ext>
            </a:extLst>
          </p:cNvPr>
          <p:cNvSpPr/>
          <p:nvPr/>
        </p:nvSpPr>
        <p:spPr>
          <a:xfrm>
            <a:off x="761999" y="2967535"/>
            <a:ext cx="5690400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522710C2-A2FB-D8AC-DDBD-31E4020B7E2A}"/>
              </a:ext>
            </a:extLst>
          </p:cNvPr>
          <p:cNvSpPr txBox="1">
            <a:spLocks/>
          </p:cNvSpPr>
          <p:nvPr/>
        </p:nvSpPr>
        <p:spPr>
          <a:xfrm>
            <a:off x="964835" y="3095737"/>
            <a:ext cx="5334365" cy="536796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>
                <a:latin typeface="SVN-Gilroy" panose="00000500000000000000" pitchFamily="50" charset="0"/>
              </a:rPr>
              <a:t>A. </a:t>
            </a:r>
            <a:r>
              <a:rPr lang="en-GB" sz="2267">
                <a:latin typeface="SVN-Gilroy" panose="00000500000000000000" pitchFamily="50" charset="0"/>
              </a:rPr>
              <a:t>The building permit arrived today.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C77E6080-1498-60D4-D017-A3545DAB76BD}"/>
              </a:ext>
            </a:extLst>
          </p:cNvPr>
          <p:cNvSpPr txBox="1">
            <a:spLocks/>
          </p:cNvSpPr>
          <p:nvPr/>
        </p:nvSpPr>
        <p:spPr>
          <a:xfrm>
            <a:off x="963041" y="4005751"/>
            <a:ext cx="546258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There are seats in the lobby.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6CF48B9F-13B2-9689-1BC4-29358A60FBE2}"/>
              </a:ext>
            </a:extLst>
          </p:cNvPr>
          <p:cNvSpPr txBox="1">
            <a:spLocks/>
          </p:cNvSpPr>
          <p:nvPr/>
        </p:nvSpPr>
        <p:spPr>
          <a:xfrm>
            <a:off x="989017" y="4890696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I’ll have to pay a little bit extra. 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13A5941A-D845-65BF-5125-9A40AF771772}"/>
              </a:ext>
            </a:extLst>
          </p:cNvPr>
          <p:cNvSpPr/>
          <p:nvPr/>
        </p:nvSpPr>
        <p:spPr>
          <a:xfrm>
            <a:off x="759096" y="4762181"/>
            <a:ext cx="5690400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046B2BCC-5698-C2B2-69C7-4A388E6B9140}"/>
              </a:ext>
            </a:extLst>
          </p:cNvPr>
          <p:cNvSpPr/>
          <p:nvPr/>
        </p:nvSpPr>
        <p:spPr>
          <a:xfrm>
            <a:off x="775355" y="3864858"/>
            <a:ext cx="5689599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E64568C-4258-505F-4384-F38DC58C4CBD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Isn’t your suitcase going to be heavier than the permitted weight?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97E9133E-99B1-23F4-0942-D278CC1D626F}"/>
              </a:ext>
            </a:extLst>
          </p:cNvPr>
          <p:cNvSpPr/>
          <p:nvPr/>
        </p:nvSpPr>
        <p:spPr>
          <a:xfrm>
            <a:off x="646543" y="1802605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Isn’t your suitcase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going to be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heavier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than the permitted weight?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10" name="Test_05-28">
            <a:hlinkClick r:id="" action="ppaction://media"/>
            <a:extLst>
              <a:ext uri="{FF2B5EF4-FFF2-40B4-BE49-F238E27FC236}">
                <a16:creationId xmlns:a16="http://schemas.microsoft.com/office/drawing/2014/main" id="{F7B1DB20-28F9-784A-A908-745F9523A9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52889" y="118156"/>
            <a:ext cx="603390" cy="60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1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18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B8B74F-25E9-4A42-B282-BD5A0C4CDA96}"/>
              </a:ext>
            </a:extLst>
          </p:cNvPr>
          <p:cNvSpPr/>
          <p:nvPr/>
        </p:nvSpPr>
        <p:spPr>
          <a:xfrm>
            <a:off x="0" y="0"/>
            <a:ext cx="946037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VN-Gilroy" panose="00000500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D70B2A-8BE7-4A47-827C-FF2D966AF605}"/>
              </a:ext>
            </a:extLst>
          </p:cNvPr>
          <p:cNvSpPr/>
          <p:nvPr/>
        </p:nvSpPr>
        <p:spPr>
          <a:xfrm>
            <a:off x="9460374" y="0"/>
            <a:ext cx="2731625" cy="6858000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VN-Gilroy" panose="00000500000000000000" pitchFamily="50" charset="0"/>
            </a:endParaRPr>
          </a:p>
        </p:txBody>
      </p:sp>
      <p:sp>
        <p:nvSpPr>
          <p:cNvPr id="450" name="Google Shape;450;p46"/>
          <p:cNvSpPr txBox="1">
            <a:spLocks noGrp="1"/>
          </p:cNvSpPr>
          <p:nvPr>
            <p:ph type="body" idx="1"/>
          </p:nvPr>
        </p:nvSpPr>
        <p:spPr>
          <a:xfrm>
            <a:off x="10009013" y="1085760"/>
            <a:ext cx="1771560" cy="242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sz="8000" b="1" dirty="0">
                <a:solidFill>
                  <a:srgbClr val="FF7900"/>
                </a:solidFill>
                <a:latin typeface="SVN-Gilroy" panose="00000500000000000000" pitchFamily="50" charset="0"/>
              </a:rPr>
              <a:t>01</a:t>
            </a:r>
            <a:endParaRPr sz="8000" b="1" dirty="0">
              <a:solidFill>
                <a:srgbClr val="FF7900"/>
              </a:solidFill>
              <a:latin typeface="SVN-Gilroy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46F34-3233-432F-5A62-B22C34B1B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1011" y="-136462"/>
            <a:ext cx="1324576" cy="932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A40573-253B-48DF-A5F4-194B915E8C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9258" y="0"/>
            <a:ext cx="4739624" cy="6815741"/>
          </a:xfrm>
          <a:prstGeom prst="rect">
            <a:avLst/>
          </a:prstGeom>
        </p:spPr>
      </p:pic>
      <p:pic>
        <p:nvPicPr>
          <p:cNvPr id="9" name="Test_05-01">
            <a:hlinkClick r:id="" action="ppaction://media"/>
            <a:extLst>
              <a:ext uri="{FF2B5EF4-FFF2-40B4-BE49-F238E27FC236}">
                <a16:creationId xmlns:a16="http://schemas.microsoft.com/office/drawing/2014/main" id="{3BA6AB4B-1765-1CD7-EC3C-931C41F0F0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56479" y="3228477"/>
            <a:ext cx="827489" cy="82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6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3D1A6-6AE7-F868-67D9-1CF7407E5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D90A090F-30BF-F412-7E89-4BF1556092CC}"/>
              </a:ext>
            </a:extLst>
          </p:cNvPr>
          <p:cNvSpPr/>
          <p:nvPr/>
        </p:nvSpPr>
        <p:spPr>
          <a:xfrm>
            <a:off x="759095" y="2940001"/>
            <a:ext cx="5689599" cy="751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84617B6-3E06-85D0-8070-D02B771DF2A1}"/>
              </a:ext>
            </a:extLst>
          </p:cNvPr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31FDD49-349D-00B4-CD19-8ECAD5DAB7B0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9BA3830-AB14-89B5-8083-204AB867C5DB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CF6D493E-FBC3-237C-5A3C-66E84EE82571}"/>
              </a:ext>
            </a:extLst>
          </p:cNvPr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86428E9-8B26-9735-3CE4-A00DF39DDDEF}"/>
              </a:ext>
            </a:extLst>
          </p:cNvPr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E0A6606-48F7-0B60-7B13-AC199C4E101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3D03D236-4246-2A24-F423-62824BBA4749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29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46439D1C-8F4E-6AAB-B4EE-B725C642B42F}"/>
              </a:ext>
            </a:extLst>
          </p:cNvPr>
          <p:cNvSpPr/>
          <p:nvPr/>
        </p:nvSpPr>
        <p:spPr>
          <a:xfrm>
            <a:off x="759095" y="2929684"/>
            <a:ext cx="56896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CDB20943-6B8A-37E4-EACF-CCE6139E7744}"/>
              </a:ext>
            </a:extLst>
          </p:cNvPr>
          <p:cNvSpPr txBox="1">
            <a:spLocks/>
          </p:cNvSpPr>
          <p:nvPr/>
        </p:nvSpPr>
        <p:spPr>
          <a:xfrm>
            <a:off x="977062" y="3034001"/>
            <a:ext cx="5340611" cy="58733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 dirty="0">
                <a:latin typeface="SVN-Gilroy" panose="00000500000000000000" pitchFamily="50" charset="0"/>
              </a:rPr>
              <a:t>A</a:t>
            </a:r>
            <a:r>
              <a:rPr lang="en-US" sz="2267">
                <a:latin typeface="SVN-Gilroy" panose="00000500000000000000" pitchFamily="50" charset="0"/>
              </a:rPr>
              <a:t>.</a:t>
            </a:r>
            <a:r>
              <a:rPr lang="vi-VN" sz="2267">
                <a:latin typeface="SVN-Gilroy" panose="00000500000000000000" pitchFamily="50" charset="0"/>
              </a:rPr>
              <a:t> </a:t>
            </a:r>
            <a:r>
              <a:rPr lang="en-GB" sz="2267">
                <a:latin typeface="SVN-Gilroy" panose="00000500000000000000" pitchFamily="50" charset="0"/>
              </a:rPr>
              <a:t>Koji is in charge of supplier contracts. 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6630C97C-ABA8-CED9-C08E-378F7BBBFFE4}"/>
              </a:ext>
            </a:extLst>
          </p:cNvPr>
          <p:cNvSpPr txBox="1">
            <a:spLocks/>
          </p:cNvSpPr>
          <p:nvPr/>
        </p:nvSpPr>
        <p:spPr>
          <a:xfrm>
            <a:off x="977062" y="3986220"/>
            <a:ext cx="4936850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I’m sorry—the storage room is full.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C30CEA48-12B7-A577-B541-94D104981D76}"/>
              </a:ext>
            </a:extLst>
          </p:cNvPr>
          <p:cNvSpPr txBox="1">
            <a:spLocks/>
          </p:cNvSpPr>
          <p:nvPr/>
        </p:nvSpPr>
        <p:spPr>
          <a:xfrm>
            <a:off x="914401" y="4884580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That’s a cargo airplane.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75EE9B2F-C7F9-6265-9122-30F462E709C1}"/>
              </a:ext>
            </a:extLst>
          </p:cNvPr>
          <p:cNvSpPr/>
          <p:nvPr/>
        </p:nvSpPr>
        <p:spPr>
          <a:xfrm>
            <a:off x="759096" y="4762181"/>
            <a:ext cx="56904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4E0EF22-E5B9-67BA-DB0A-EA9BC64BA57F}"/>
              </a:ext>
            </a:extLst>
          </p:cNvPr>
          <p:cNvSpPr/>
          <p:nvPr/>
        </p:nvSpPr>
        <p:spPr>
          <a:xfrm>
            <a:off x="759097" y="3844821"/>
            <a:ext cx="5689599" cy="7513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CE4659D-A142-986F-451B-BE50ACACC550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Who manufactures the engines for our machines?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7BC53C9-14D2-02E1-F74A-E8FE99B456D6}"/>
              </a:ext>
            </a:extLst>
          </p:cNvPr>
          <p:cNvSpPr/>
          <p:nvPr/>
        </p:nvSpPr>
        <p:spPr>
          <a:xfrm>
            <a:off x="646543" y="1797934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Who manufactures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the engines for our machines?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10" name="Test_05-29">
            <a:hlinkClick r:id="" action="ppaction://media"/>
            <a:extLst>
              <a:ext uri="{FF2B5EF4-FFF2-40B4-BE49-F238E27FC236}">
                <a16:creationId xmlns:a16="http://schemas.microsoft.com/office/drawing/2014/main" id="{A9BD7209-288D-3B71-8C35-9EB096062E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81814" y="94030"/>
            <a:ext cx="577368" cy="57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7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296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99ABD-6470-2FE0-C3E1-CE9B59AB8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7E368928-5D72-C27B-27B6-CEC07C2C2C76}"/>
              </a:ext>
            </a:extLst>
          </p:cNvPr>
          <p:cNvSpPr/>
          <p:nvPr/>
        </p:nvSpPr>
        <p:spPr>
          <a:xfrm>
            <a:off x="759096" y="2929354"/>
            <a:ext cx="5689599" cy="751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2C6812A-594E-07C8-5777-14D118014199}"/>
              </a:ext>
            </a:extLst>
          </p:cNvPr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1F1335E-1067-9A06-113E-167A421B7AF4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90CC749-F273-102E-8A98-D41C22A05648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00761983-81BE-0F10-F9B6-51185339B8FB}"/>
              </a:ext>
            </a:extLst>
          </p:cNvPr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2DE8AFA5-482E-615F-19D1-8C1B784CF3EA}"/>
              </a:ext>
            </a:extLst>
          </p:cNvPr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933AA10-47AF-6307-3A35-3F8612DE378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524B0882-D556-BCA0-58F2-C3A3FF6B912B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30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C46B0448-200C-9E0A-757C-C1F44A7F234C}"/>
              </a:ext>
            </a:extLst>
          </p:cNvPr>
          <p:cNvSpPr/>
          <p:nvPr/>
        </p:nvSpPr>
        <p:spPr>
          <a:xfrm>
            <a:off x="759096" y="2942863"/>
            <a:ext cx="56896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C5ECDF4A-AF20-81D0-5227-DD43CB4D8B33}"/>
              </a:ext>
            </a:extLst>
          </p:cNvPr>
          <p:cNvSpPr txBox="1">
            <a:spLocks/>
          </p:cNvSpPr>
          <p:nvPr/>
        </p:nvSpPr>
        <p:spPr>
          <a:xfrm>
            <a:off x="963041" y="3058747"/>
            <a:ext cx="4901245" cy="58733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 dirty="0">
                <a:latin typeface="SVN-Gilroy" panose="00000500000000000000" pitchFamily="50" charset="0"/>
              </a:rPr>
              <a:t>A</a:t>
            </a:r>
            <a:r>
              <a:rPr lang="en-US" sz="2267">
                <a:latin typeface="SVN-Gilroy" panose="00000500000000000000" pitchFamily="50" charset="0"/>
              </a:rPr>
              <a:t>.</a:t>
            </a:r>
            <a:r>
              <a:rPr lang="vi-VN" sz="2267">
                <a:latin typeface="SVN-Gilroy" panose="00000500000000000000" pitchFamily="50" charset="0"/>
              </a:rPr>
              <a:t> </a:t>
            </a:r>
            <a:r>
              <a:rPr lang="en-GB" sz="2267">
                <a:latin typeface="SVN-Gilroy" panose="00000500000000000000" pitchFamily="50" charset="0"/>
              </a:rPr>
              <a:t>Let’s ask Patricia first. 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46DE72A0-7C17-2DC9-6BFA-EF5B79987731}"/>
              </a:ext>
            </a:extLst>
          </p:cNvPr>
          <p:cNvSpPr txBox="1">
            <a:spLocks/>
          </p:cNvSpPr>
          <p:nvPr/>
        </p:nvSpPr>
        <p:spPr>
          <a:xfrm>
            <a:off x="963041" y="4005751"/>
            <a:ext cx="398174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No, I don’t mind.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C4B0F2FF-3900-2FEF-BE62-E5D7956C8838}"/>
              </a:ext>
            </a:extLst>
          </p:cNvPr>
          <p:cNvSpPr txBox="1">
            <a:spLocks/>
          </p:cNvSpPr>
          <p:nvPr/>
        </p:nvSpPr>
        <p:spPr>
          <a:xfrm>
            <a:off x="989017" y="4890696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How much does it cost?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B4285367-6BFD-91C5-AACE-FEFA2D4D3A74}"/>
              </a:ext>
            </a:extLst>
          </p:cNvPr>
          <p:cNvSpPr/>
          <p:nvPr/>
        </p:nvSpPr>
        <p:spPr>
          <a:xfrm>
            <a:off x="758295" y="4768297"/>
            <a:ext cx="56904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2D3DFAD5-B84C-918A-6717-EF724B35421E}"/>
              </a:ext>
            </a:extLst>
          </p:cNvPr>
          <p:cNvSpPr/>
          <p:nvPr/>
        </p:nvSpPr>
        <p:spPr>
          <a:xfrm>
            <a:off x="759097" y="3844821"/>
            <a:ext cx="5689599" cy="7513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34D1F6C-A390-4350-6595-55823D27E124}"/>
              </a:ext>
            </a:extLst>
          </p:cNvPr>
          <p:cNvSpPr/>
          <p:nvPr/>
        </p:nvSpPr>
        <p:spPr>
          <a:xfrm>
            <a:off x="227748" y="1666841"/>
            <a:ext cx="75957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Should we meet at the department store on Fifth Street or the one on Grover Lane?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B701614-447B-2CC3-E2B5-5306F5B61B51}"/>
              </a:ext>
            </a:extLst>
          </p:cNvPr>
          <p:cNvSpPr/>
          <p:nvPr/>
        </p:nvSpPr>
        <p:spPr>
          <a:xfrm>
            <a:off x="233105" y="1666840"/>
            <a:ext cx="75957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Should we meet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at the department store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on Fifth Street or the one on Grover Lane?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10" name="Test_05-30">
            <a:hlinkClick r:id="" action="ppaction://media"/>
            <a:extLst>
              <a:ext uri="{FF2B5EF4-FFF2-40B4-BE49-F238E27FC236}">
                <a16:creationId xmlns:a16="http://schemas.microsoft.com/office/drawing/2014/main" id="{9BDA9EAA-444F-D035-F83B-1CF50C3F4D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0544" y="161367"/>
            <a:ext cx="600268" cy="60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118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0FC86-4CB5-8C50-FA6D-3690C4808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FBAFD088-A8B8-5F16-1ACF-07AE4CB333EB}"/>
              </a:ext>
            </a:extLst>
          </p:cNvPr>
          <p:cNvSpPr/>
          <p:nvPr/>
        </p:nvSpPr>
        <p:spPr>
          <a:xfrm>
            <a:off x="260327" y="2911145"/>
            <a:ext cx="7240138" cy="751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0FD5975-C295-81D8-CCC3-BF5ED5652250}"/>
              </a:ext>
            </a:extLst>
          </p:cNvPr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2AC884B-825A-29E3-731D-DBB76C5FFAD4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C4FAC75-124B-5DE7-7511-D93D69C16CE0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460FC083-2650-2227-1C72-8BD3F10281BF}"/>
              </a:ext>
            </a:extLst>
          </p:cNvPr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940E1DE1-3D99-4BDD-B5D4-2EB6451C9365}"/>
              </a:ext>
            </a:extLst>
          </p:cNvPr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F0D1D84-0023-C7CB-B0CD-BE24D44DC2F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BFC689E7-ED8A-23E7-FE58-3D9880C7E1B6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31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E49795FB-3D3D-C2F7-5764-D17EF1B7B1C2}"/>
              </a:ext>
            </a:extLst>
          </p:cNvPr>
          <p:cNvSpPr/>
          <p:nvPr/>
        </p:nvSpPr>
        <p:spPr>
          <a:xfrm>
            <a:off x="260327" y="2904016"/>
            <a:ext cx="7240141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5E9EA34B-E790-A790-8848-1D317DDA4C52}"/>
              </a:ext>
            </a:extLst>
          </p:cNvPr>
          <p:cNvSpPr txBox="1">
            <a:spLocks/>
          </p:cNvSpPr>
          <p:nvPr/>
        </p:nvSpPr>
        <p:spPr>
          <a:xfrm>
            <a:off x="394444" y="3033241"/>
            <a:ext cx="7106024" cy="58733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 dirty="0">
                <a:latin typeface="SVN-Gilroy" panose="00000500000000000000" pitchFamily="50" charset="0"/>
              </a:rPr>
              <a:t>A</a:t>
            </a:r>
            <a:r>
              <a:rPr lang="en-US" sz="2267">
                <a:latin typeface="SVN-Gilroy" panose="00000500000000000000" pitchFamily="50" charset="0"/>
              </a:rPr>
              <a:t>.</a:t>
            </a:r>
            <a:r>
              <a:rPr lang="vi-VN" sz="2267">
                <a:latin typeface="SVN-Gilroy" panose="00000500000000000000" pitchFamily="50" charset="0"/>
              </a:rPr>
              <a:t> </a:t>
            </a:r>
            <a:r>
              <a:rPr lang="en-GB" sz="2267">
                <a:latin typeface="SVN-Gilroy" panose="00000500000000000000" pitchFamily="50" charset="0"/>
              </a:rPr>
              <a:t>There’s always a comedy show on Thursday night. 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929B66E0-DC79-E6A8-8ED1-59BA4862D3CF}"/>
              </a:ext>
            </a:extLst>
          </p:cNvPr>
          <p:cNvSpPr txBox="1">
            <a:spLocks/>
          </p:cNvSpPr>
          <p:nvPr/>
        </p:nvSpPr>
        <p:spPr>
          <a:xfrm>
            <a:off x="394444" y="3985736"/>
            <a:ext cx="625573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Yes, I’ve played the piano for many years.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F9030936-D34A-01DB-3DA2-3976D607BFBC}"/>
              </a:ext>
            </a:extLst>
          </p:cNvPr>
          <p:cNvSpPr txBox="1">
            <a:spLocks/>
          </p:cNvSpPr>
          <p:nvPr/>
        </p:nvSpPr>
        <p:spPr>
          <a:xfrm>
            <a:off x="406082" y="4919621"/>
            <a:ext cx="5191152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Their number one hit.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2902246B-7FA8-B962-8234-4A5D9856934F}"/>
              </a:ext>
            </a:extLst>
          </p:cNvPr>
          <p:cNvSpPr/>
          <p:nvPr/>
        </p:nvSpPr>
        <p:spPr>
          <a:xfrm>
            <a:off x="260327" y="4797222"/>
            <a:ext cx="7240137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A24B2F3B-498F-E9AB-8BCC-72F6CCC91122}"/>
              </a:ext>
            </a:extLst>
          </p:cNvPr>
          <p:cNvSpPr/>
          <p:nvPr/>
        </p:nvSpPr>
        <p:spPr>
          <a:xfrm>
            <a:off x="260330" y="3844490"/>
            <a:ext cx="7240138" cy="7513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A95A18A-7656-0E5F-41E0-352F4C0B6A6E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Which band is playing at the club tonight?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6D310F7-DCED-ED81-BED1-698F92B3D5FB}"/>
              </a:ext>
            </a:extLst>
          </p:cNvPr>
          <p:cNvSpPr/>
          <p:nvPr/>
        </p:nvSpPr>
        <p:spPr>
          <a:xfrm>
            <a:off x="646543" y="179535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Which band is playing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at the club tonight?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10" name="Test_05-31">
            <a:hlinkClick r:id="" action="ppaction://media"/>
            <a:extLst>
              <a:ext uri="{FF2B5EF4-FFF2-40B4-BE49-F238E27FC236}">
                <a16:creationId xmlns:a16="http://schemas.microsoft.com/office/drawing/2014/main" id="{5FF3CFBB-C3D0-EFD2-BC07-43D0778896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32459" y="189951"/>
            <a:ext cx="617490" cy="6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2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2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D244960-6979-4645-EB33-34773B5E57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432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pSp>
        <p:nvGrpSpPr>
          <p:cNvPr id="39938" name="Group 87">
            <a:extLst>
              <a:ext uri="{FF2B5EF4-FFF2-40B4-BE49-F238E27FC236}">
                <a16:creationId xmlns:a16="http://schemas.microsoft.com/office/drawing/2014/main" id="{D6C6FDF2-8C76-98ED-0938-6E0005428BEA}"/>
              </a:ext>
            </a:extLst>
          </p:cNvPr>
          <p:cNvGrpSpPr>
            <a:grpSpLocks/>
          </p:cNvGrpSpPr>
          <p:nvPr/>
        </p:nvGrpSpPr>
        <p:grpSpPr bwMode="auto">
          <a:xfrm>
            <a:off x="9386888" y="2849564"/>
            <a:ext cx="908050" cy="917575"/>
            <a:chOff x="8054975" y="4572000"/>
            <a:chExt cx="1239838" cy="1254125"/>
          </a:xfrm>
        </p:grpSpPr>
        <p:sp>
          <p:nvSpPr>
            <p:cNvPr id="39985" name="Line 5">
              <a:extLst>
                <a:ext uri="{FF2B5EF4-FFF2-40B4-BE49-F238E27FC236}">
                  <a16:creationId xmlns:a16="http://schemas.microsoft.com/office/drawing/2014/main" id="{3086307D-C3A1-6153-596D-CA3BA4810D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7200" y="5387975"/>
              <a:ext cx="292100" cy="36195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6" name="Line 6">
              <a:extLst>
                <a:ext uri="{FF2B5EF4-FFF2-40B4-BE49-F238E27FC236}">
                  <a16:creationId xmlns:a16="http://schemas.microsoft.com/office/drawing/2014/main" id="{67568131-E52F-9DED-4303-C1FAD3A1E7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4975" y="5087938"/>
              <a:ext cx="595313" cy="738187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7" name="Line 7">
              <a:extLst>
                <a:ext uri="{FF2B5EF4-FFF2-40B4-BE49-F238E27FC236}">
                  <a16:creationId xmlns:a16="http://schemas.microsoft.com/office/drawing/2014/main" id="{16A74333-7B92-1B7E-1C08-5428BD4342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8475" y="4899025"/>
              <a:ext cx="728663" cy="9001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8" name="Line 8">
              <a:extLst>
                <a:ext uri="{FF2B5EF4-FFF2-40B4-BE49-F238E27FC236}">
                  <a16:creationId xmlns:a16="http://schemas.microsoft.com/office/drawing/2014/main" id="{A36E9711-5654-7B90-14C1-FAA3697EC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4838" y="4757738"/>
              <a:ext cx="788988" cy="9652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9" name="Line 9">
              <a:extLst>
                <a:ext uri="{FF2B5EF4-FFF2-40B4-BE49-F238E27FC236}">
                  <a16:creationId xmlns:a16="http://schemas.microsoft.com/office/drawing/2014/main" id="{F7CB0BEF-E4EB-89AE-184F-0C7E8453CB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1363" y="4654550"/>
              <a:ext cx="774700" cy="95885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90" name="Line 10">
              <a:extLst>
                <a:ext uri="{FF2B5EF4-FFF2-40B4-BE49-F238E27FC236}">
                  <a16:creationId xmlns:a16="http://schemas.microsoft.com/office/drawing/2014/main" id="{7EC8BF4E-1030-46F3-98D0-6BCBB67A5D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28050" y="4591050"/>
              <a:ext cx="714375" cy="8620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91" name="Line 11">
              <a:extLst>
                <a:ext uri="{FF2B5EF4-FFF2-40B4-BE49-F238E27FC236}">
                  <a16:creationId xmlns:a16="http://schemas.microsoft.com/office/drawing/2014/main" id="{CEEFE4B4-9881-814A-9CE9-A9EE81081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2838" y="4572000"/>
              <a:ext cx="561975" cy="695325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92" name="Line 12">
              <a:extLst>
                <a:ext uri="{FF2B5EF4-FFF2-40B4-BE49-F238E27FC236}">
                  <a16:creationId xmlns:a16="http://schemas.microsoft.com/office/drawing/2014/main" id="{06BCEF56-AB9B-28E1-C1B0-F02FB155E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75738" y="4724400"/>
              <a:ext cx="142875" cy="1778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39939" name="Group 33">
            <a:extLst>
              <a:ext uri="{FF2B5EF4-FFF2-40B4-BE49-F238E27FC236}">
                <a16:creationId xmlns:a16="http://schemas.microsoft.com/office/drawing/2014/main" id="{98718919-AE95-B635-F25F-3F5C9B397AAF}"/>
              </a:ext>
            </a:extLst>
          </p:cNvPr>
          <p:cNvGrpSpPr>
            <a:grpSpLocks/>
          </p:cNvGrpSpPr>
          <p:nvPr/>
        </p:nvGrpSpPr>
        <p:grpSpPr bwMode="auto">
          <a:xfrm>
            <a:off x="1282700" y="4005264"/>
            <a:ext cx="908050" cy="919162"/>
            <a:chOff x="8054975" y="4572000"/>
            <a:chExt cx="1239838" cy="1254125"/>
          </a:xfrm>
        </p:grpSpPr>
        <p:sp>
          <p:nvSpPr>
            <p:cNvPr id="39977" name="Line 5">
              <a:extLst>
                <a:ext uri="{FF2B5EF4-FFF2-40B4-BE49-F238E27FC236}">
                  <a16:creationId xmlns:a16="http://schemas.microsoft.com/office/drawing/2014/main" id="{06614F54-9541-BE4C-5EC2-20B19B73F1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7200" y="5387975"/>
              <a:ext cx="292100" cy="36195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78" name="Line 6">
              <a:extLst>
                <a:ext uri="{FF2B5EF4-FFF2-40B4-BE49-F238E27FC236}">
                  <a16:creationId xmlns:a16="http://schemas.microsoft.com/office/drawing/2014/main" id="{2B408CC5-E57A-86E5-EFA5-BC58DE3C97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4975" y="5087938"/>
              <a:ext cx="595313" cy="738187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79" name="Line 7">
              <a:extLst>
                <a:ext uri="{FF2B5EF4-FFF2-40B4-BE49-F238E27FC236}">
                  <a16:creationId xmlns:a16="http://schemas.microsoft.com/office/drawing/2014/main" id="{B2CDDE09-5155-4994-A800-B2607E5157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8475" y="4899025"/>
              <a:ext cx="728663" cy="9001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0" name="Line 8">
              <a:extLst>
                <a:ext uri="{FF2B5EF4-FFF2-40B4-BE49-F238E27FC236}">
                  <a16:creationId xmlns:a16="http://schemas.microsoft.com/office/drawing/2014/main" id="{197B441D-0D18-749A-4486-7489BF86CE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4838" y="4757738"/>
              <a:ext cx="788988" cy="9652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1" name="Line 9">
              <a:extLst>
                <a:ext uri="{FF2B5EF4-FFF2-40B4-BE49-F238E27FC236}">
                  <a16:creationId xmlns:a16="http://schemas.microsoft.com/office/drawing/2014/main" id="{103A62E0-5E0B-EB33-83FC-966C6DC660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1363" y="4654550"/>
              <a:ext cx="774700" cy="95885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2" name="Line 10">
              <a:extLst>
                <a:ext uri="{FF2B5EF4-FFF2-40B4-BE49-F238E27FC236}">
                  <a16:creationId xmlns:a16="http://schemas.microsoft.com/office/drawing/2014/main" id="{D01ADDFA-C9CE-6325-8A03-DA6B8C953E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28050" y="4591050"/>
              <a:ext cx="714375" cy="8620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3" name="Line 11">
              <a:extLst>
                <a:ext uri="{FF2B5EF4-FFF2-40B4-BE49-F238E27FC236}">
                  <a16:creationId xmlns:a16="http://schemas.microsoft.com/office/drawing/2014/main" id="{A562A30A-086C-55C4-BA3B-E9D1B2C66F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2838" y="4572000"/>
              <a:ext cx="561975" cy="695325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4" name="Line 12">
              <a:extLst>
                <a:ext uri="{FF2B5EF4-FFF2-40B4-BE49-F238E27FC236}">
                  <a16:creationId xmlns:a16="http://schemas.microsoft.com/office/drawing/2014/main" id="{31854995-6FB1-EC5B-B9F7-D99DEC7A68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75738" y="4724400"/>
              <a:ext cx="142875" cy="1778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0" name="Freeform 7">
            <a:extLst>
              <a:ext uri="{FF2B5EF4-FFF2-40B4-BE49-F238E27FC236}">
                <a16:creationId xmlns:a16="http://schemas.microsoft.com/office/drawing/2014/main" id="{AFD3A7AF-0493-DE57-B0D9-DC1B15671525}"/>
              </a:ext>
            </a:extLst>
          </p:cNvPr>
          <p:cNvSpPr>
            <a:spLocks/>
          </p:cNvSpPr>
          <p:nvPr/>
        </p:nvSpPr>
        <p:spPr bwMode="auto">
          <a:xfrm>
            <a:off x="5525973" y="326769"/>
            <a:ext cx="3494168" cy="2311845"/>
          </a:xfrm>
          <a:custGeom>
            <a:avLst/>
            <a:gdLst>
              <a:gd name="T0" fmla="*/ 1152 w 1199"/>
              <a:gd name="T1" fmla="*/ 204 h 793"/>
              <a:gd name="T2" fmla="*/ 994 w 1199"/>
              <a:gd name="T3" fmla="*/ 531 h 793"/>
              <a:gd name="T4" fmla="*/ 373 w 1199"/>
              <a:gd name="T5" fmla="*/ 746 h 793"/>
              <a:gd name="T6" fmla="*/ 47 w 1199"/>
              <a:gd name="T7" fmla="*/ 588 h 793"/>
              <a:gd name="T8" fmla="*/ 47 w 1199"/>
              <a:gd name="T9" fmla="*/ 588 h 793"/>
              <a:gd name="T10" fmla="*/ 205 w 1199"/>
              <a:gd name="T11" fmla="*/ 261 h 793"/>
              <a:gd name="T12" fmla="*/ 825 w 1199"/>
              <a:gd name="T13" fmla="*/ 46 h 793"/>
              <a:gd name="T14" fmla="*/ 1152 w 1199"/>
              <a:gd name="T15" fmla="*/ 204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99" h="793">
                <a:moveTo>
                  <a:pt x="1152" y="204"/>
                </a:moveTo>
                <a:cubicBezTo>
                  <a:pt x="1199" y="338"/>
                  <a:pt x="1128" y="485"/>
                  <a:pt x="994" y="531"/>
                </a:cubicBezTo>
                <a:cubicBezTo>
                  <a:pt x="373" y="746"/>
                  <a:pt x="373" y="746"/>
                  <a:pt x="373" y="746"/>
                </a:cubicBezTo>
                <a:cubicBezTo>
                  <a:pt x="240" y="793"/>
                  <a:pt x="93" y="722"/>
                  <a:pt x="47" y="588"/>
                </a:cubicBezTo>
                <a:cubicBezTo>
                  <a:pt x="47" y="588"/>
                  <a:pt x="47" y="588"/>
                  <a:pt x="47" y="588"/>
                </a:cubicBezTo>
                <a:cubicBezTo>
                  <a:pt x="0" y="454"/>
                  <a:pt x="71" y="308"/>
                  <a:pt x="205" y="261"/>
                </a:cubicBezTo>
                <a:cubicBezTo>
                  <a:pt x="825" y="46"/>
                  <a:pt x="825" y="46"/>
                  <a:pt x="825" y="46"/>
                </a:cubicBezTo>
                <a:cubicBezTo>
                  <a:pt x="959" y="0"/>
                  <a:pt x="1106" y="70"/>
                  <a:pt x="1152" y="204"/>
                </a:cubicBezTo>
                <a:close/>
              </a:path>
            </a:pathLst>
          </a:custGeom>
          <a:noFill/>
          <a:ln w="76200" cap="flat">
            <a:gradFill>
              <a:gsLst>
                <a:gs pos="88000">
                  <a:schemeClr val="accent1">
                    <a:lumMod val="75000"/>
                  </a:schemeClr>
                </a:gs>
                <a:gs pos="3000">
                  <a:schemeClr val="accent2"/>
                </a:gs>
              </a:gsLst>
              <a:lin ang="7800000" scaled="0"/>
            </a:gradFill>
            <a:prstDash val="solid"/>
            <a:miter lim="800000"/>
            <a:headEnd/>
            <a:tailEnd/>
          </a:ln>
        </p:spPr>
        <p:txBody>
          <a:bodyPr/>
          <a:lstStyle/>
          <a:p>
            <a:pPr defTabSz="1219048">
              <a:defRPr/>
            </a:pPr>
            <a:endParaRPr lang="en-IN" sz="24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52382C1B-46B5-F61A-4551-6FAFBF395E97}"/>
              </a:ext>
            </a:extLst>
          </p:cNvPr>
          <p:cNvSpPr>
            <a:spLocks/>
          </p:cNvSpPr>
          <p:nvPr/>
        </p:nvSpPr>
        <p:spPr bwMode="auto">
          <a:xfrm>
            <a:off x="4089734" y="5044994"/>
            <a:ext cx="2006266" cy="1329978"/>
          </a:xfrm>
          <a:custGeom>
            <a:avLst/>
            <a:gdLst>
              <a:gd name="T0" fmla="*/ 540 w 561"/>
              <a:gd name="T1" fmla="*/ 96 h 372"/>
              <a:gd name="T2" fmla="*/ 465 w 561"/>
              <a:gd name="T3" fmla="*/ 249 h 372"/>
              <a:gd name="T4" fmla="*/ 175 w 561"/>
              <a:gd name="T5" fmla="*/ 350 h 372"/>
              <a:gd name="T6" fmla="*/ 22 w 561"/>
              <a:gd name="T7" fmla="*/ 276 h 372"/>
              <a:gd name="T8" fmla="*/ 22 w 561"/>
              <a:gd name="T9" fmla="*/ 276 h 372"/>
              <a:gd name="T10" fmla="*/ 96 w 561"/>
              <a:gd name="T11" fmla="*/ 123 h 372"/>
              <a:gd name="T12" fmla="*/ 387 w 561"/>
              <a:gd name="T13" fmla="*/ 22 h 372"/>
              <a:gd name="T14" fmla="*/ 540 w 561"/>
              <a:gd name="T15" fmla="*/ 96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61" h="372">
                <a:moveTo>
                  <a:pt x="540" y="96"/>
                </a:moveTo>
                <a:cubicBezTo>
                  <a:pt x="561" y="159"/>
                  <a:pt x="528" y="227"/>
                  <a:pt x="465" y="249"/>
                </a:cubicBezTo>
                <a:cubicBezTo>
                  <a:pt x="175" y="350"/>
                  <a:pt x="175" y="350"/>
                  <a:pt x="175" y="350"/>
                </a:cubicBezTo>
                <a:cubicBezTo>
                  <a:pt x="112" y="372"/>
                  <a:pt x="43" y="339"/>
                  <a:pt x="22" y="276"/>
                </a:cubicBezTo>
                <a:cubicBezTo>
                  <a:pt x="22" y="276"/>
                  <a:pt x="22" y="276"/>
                  <a:pt x="22" y="276"/>
                </a:cubicBezTo>
                <a:cubicBezTo>
                  <a:pt x="0" y="213"/>
                  <a:pt x="33" y="144"/>
                  <a:pt x="96" y="123"/>
                </a:cubicBezTo>
                <a:cubicBezTo>
                  <a:pt x="387" y="22"/>
                  <a:pt x="387" y="22"/>
                  <a:pt x="387" y="22"/>
                </a:cubicBezTo>
                <a:cubicBezTo>
                  <a:pt x="449" y="0"/>
                  <a:pt x="518" y="33"/>
                  <a:pt x="540" y="96"/>
                </a:cubicBezTo>
                <a:close/>
              </a:path>
            </a:pathLst>
          </a:custGeom>
          <a:noFill/>
          <a:ln w="76200" cap="flat">
            <a:gradFill>
              <a:gsLst>
                <a:gs pos="100000">
                  <a:schemeClr val="accent2"/>
                </a:gs>
                <a:gs pos="0">
                  <a:schemeClr val="accent1">
                    <a:lumMod val="75000"/>
                  </a:schemeClr>
                </a:gs>
              </a:gsLst>
              <a:lin ang="0" scaled="0"/>
            </a:gradFill>
            <a:prstDash val="solid"/>
            <a:miter lim="800000"/>
            <a:headEnd/>
            <a:tailEnd/>
          </a:ln>
        </p:spPr>
        <p:txBody>
          <a:bodyPr/>
          <a:lstStyle/>
          <a:p>
            <a:pPr defTabSz="1219048">
              <a:defRPr/>
            </a:pPr>
            <a:endParaRPr lang="en-IN" sz="24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6E9619D3-70B6-125E-123F-48B55B01DED1}"/>
              </a:ext>
            </a:extLst>
          </p:cNvPr>
          <p:cNvSpPr>
            <a:spLocks/>
          </p:cNvSpPr>
          <p:nvPr/>
        </p:nvSpPr>
        <p:spPr bwMode="auto">
          <a:xfrm>
            <a:off x="1792288" y="806450"/>
            <a:ext cx="8248650" cy="5461000"/>
          </a:xfrm>
          <a:custGeom>
            <a:avLst/>
            <a:gdLst>
              <a:gd name="T0" fmla="*/ 1981 w 2061"/>
              <a:gd name="T1" fmla="*/ 353 h 1364"/>
              <a:gd name="T2" fmla="*/ 1709 w 2061"/>
              <a:gd name="T3" fmla="*/ 914 h 1364"/>
              <a:gd name="T4" fmla="*/ 642 w 2061"/>
              <a:gd name="T5" fmla="*/ 1285 h 1364"/>
              <a:gd name="T6" fmla="*/ 80 w 2061"/>
              <a:gd name="T7" fmla="*/ 1012 h 1364"/>
              <a:gd name="T8" fmla="*/ 80 w 2061"/>
              <a:gd name="T9" fmla="*/ 1012 h 1364"/>
              <a:gd name="T10" fmla="*/ 352 w 2061"/>
              <a:gd name="T11" fmla="*/ 450 h 1364"/>
              <a:gd name="T12" fmla="*/ 1419 w 2061"/>
              <a:gd name="T13" fmla="*/ 80 h 1364"/>
              <a:gd name="T14" fmla="*/ 1981 w 2061"/>
              <a:gd name="T15" fmla="*/ 353 h 1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61" h="1364">
                <a:moveTo>
                  <a:pt x="1981" y="353"/>
                </a:moveTo>
                <a:cubicBezTo>
                  <a:pt x="2061" y="583"/>
                  <a:pt x="1939" y="835"/>
                  <a:pt x="1709" y="914"/>
                </a:cubicBezTo>
                <a:cubicBezTo>
                  <a:pt x="642" y="1285"/>
                  <a:pt x="642" y="1285"/>
                  <a:pt x="642" y="1285"/>
                </a:cubicBezTo>
                <a:cubicBezTo>
                  <a:pt x="412" y="1364"/>
                  <a:pt x="160" y="1243"/>
                  <a:pt x="80" y="1012"/>
                </a:cubicBezTo>
                <a:cubicBezTo>
                  <a:pt x="80" y="1012"/>
                  <a:pt x="80" y="1012"/>
                  <a:pt x="80" y="1012"/>
                </a:cubicBezTo>
                <a:cubicBezTo>
                  <a:pt x="0" y="782"/>
                  <a:pt x="122" y="530"/>
                  <a:pt x="352" y="450"/>
                </a:cubicBezTo>
                <a:cubicBezTo>
                  <a:pt x="1419" y="80"/>
                  <a:pt x="1419" y="80"/>
                  <a:pt x="1419" y="80"/>
                </a:cubicBezTo>
                <a:cubicBezTo>
                  <a:pt x="1650" y="0"/>
                  <a:pt x="1901" y="122"/>
                  <a:pt x="1981" y="353"/>
                </a:cubicBezTo>
                <a:close/>
              </a:path>
            </a:pathLst>
          </a:custGeom>
          <a:gradFill>
            <a:gsLst>
              <a:gs pos="71996">
                <a:srgbClr val="0E447C"/>
              </a:gs>
              <a:gs pos="71982">
                <a:srgbClr val="0E447C"/>
              </a:gs>
              <a:gs pos="0">
                <a:srgbClr val="0432FF"/>
              </a:gs>
              <a:gs pos="86000">
                <a:schemeClr val="accent1">
                  <a:lumMod val="75000"/>
                </a:schemeClr>
              </a:gs>
            </a:gsLst>
            <a:lin ang="7800000" scaled="0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defTabSz="1219048">
              <a:defRPr/>
            </a:pPr>
            <a:endParaRPr lang="en-IN" sz="24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4BABC31A-7DF8-B386-696D-C57197FA87CE}"/>
              </a:ext>
            </a:extLst>
          </p:cNvPr>
          <p:cNvSpPr>
            <a:spLocks/>
          </p:cNvSpPr>
          <p:nvPr/>
        </p:nvSpPr>
        <p:spPr bwMode="auto">
          <a:xfrm>
            <a:off x="6864351" y="4543426"/>
            <a:ext cx="2162175" cy="1431925"/>
          </a:xfrm>
          <a:custGeom>
            <a:avLst/>
            <a:gdLst>
              <a:gd name="T0" fmla="*/ 1152 w 1199"/>
              <a:gd name="T1" fmla="*/ 204 h 793"/>
              <a:gd name="T2" fmla="*/ 994 w 1199"/>
              <a:gd name="T3" fmla="*/ 531 h 793"/>
              <a:gd name="T4" fmla="*/ 373 w 1199"/>
              <a:gd name="T5" fmla="*/ 746 h 793"/>
              <a:gd name="T6" fmla="*/ 47 w 1199"/>
              <a:gd name="T7" fmla="*/ 588 h 793"/>
              <a:gd name="T8" fmla="*/ 47 w 1199"/>
              <a:gd name="T9" fmla="*/ 588 h 793"/>
              <a:gd name="T10" fmla="*/ 205 w 1199"/>
              <a:gd name="T11" fmla="*/ 261 h 793"/>
              <a:gd name="T12" fmla="*/ 825 w 1199"/>
              <a:gd name="T13" fmla="*/ 46 h 793"/>
              <a:gd name="T14" fmla="*/ 1152 w 1199"/>
              <a:gd name="T15" fmla="*/ 204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99" h="793">
                <a:moveTo>
                  <a:pt x="1152" y="204"/>
                </a:moveTo>
                <a:cubicBezTo>
                  <a:pt x="1199" y="338"/>
                  <a:pt x="1128" y="485"/>
                  <a:pt x="994" y="531"/>
                </a:cubicBezTo>
                <a:cubicBezTo>
                  <a:pt x="373" y="746"/>
                  <a:pt x="373" y="746"/>
                  <a:pt x="373" y="746"/>
                </a:cubicBezTo>
                <a:cubicBezTo>
                  <a:pt x="240" y="793"/>
                  <a:pt x="93" y="722"/>
                  <a:pt x="47" y="588"/>
                </a:cubicBezTo>
                <a:cubicBezTo>
                  <a:pt x="47" y="588"/>
                  <a:pt x="47" y="588"/>
                  <a:pt x="47" y="588"/>
                </a:cubicBezTo>
                <a:cubicBezTo>
                  <a:pt x="0" y="454"/>
                  <a:pt x="71" y="308"/>
                  <a:pt x="205" y="261"/>
                </a:cubicBezTo>
                <a:cubicBezTo>
                  <a:pt x="825" y="46"/>
                  <a:pt x="825" y="46"/>
                  <a:pt x="825" y="46"/>
                </a:cubicBezTo>
                <a:cubicBezTo>
                  <a:pt x="959" y="0"/>
                  <a:pt x="1106" y="70"/>
                  <a:pt x="1152" y="204"/>
                </a:cubicBezTo>
                <a:close/>
              </a:path>
            </a:pathLst>
          </a:custGeom>
          <a:gradFill>
            <a:gsLst>
              <a:gs pos="0">
                <a:srgbClr val="0432FF"/>
              </a:gs>
              <a:gs pos="86000">
                <a:schemeClr val="accent1">
                  <a:lumMod val="75000"/>
                </a:schemeClr>
              </a:gs>
            </a:gsLst>
            <a:lin ang="7800000" scaled="0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defTabSz="1219048">
              <a:defRPr/>
            </a:pPr>
            <a:endParaRPr lang="en-IN" sz="2400">
              <a:solidFill>
                <a:prstClr val="black"/>
              </a:solidFill>
              <a:latin typeface="Segoe UI"/>
            </a:endParaRPr>
          </a:p>
        </p:txBody>
      </p:sp>
      <p:grpSp>
        <p:nvGrpSpPr>
          <p:cNvPr id="39948" name="Group 19">
            <a:extLst>
              <a:ext uri="{FF2B5EF4-FFF2-40B4-BE49-F238E27FC236}">
                <a16:creationId xmlns:a16="http://schemas.microsoft.com/office/drawing/2014/main" id="{79BE0DCD-99B0-E1A7-B0AC-903EB4E5DACF}"/>
              </a:ext>
            </a:extLst>
          </p:cNvPr>
          <p:cNvGrpSpPr>
            <a:grpSpLocks/>
          </p:cNvGrpSpPr>
          <p:nvPr/>
        </p:nvGrpSpPr>
        <p:grpSpPr bwMode="auto">
          <a:xfrm>
            <a:off x="2991408" y="2977740"/>
            <a:ext cx="6402567" cy="1624012"/>
            <a:chOff x="2979038" y="3107011"/>
            <a:chExt cx="4732876" cy="1624283"/>
          </a:xfrm>
        </p:grpSpPr>
        <p:sp>
          <p:nvSpPr>
            <p:cNvPr id="39975" name="TextBox 30">
              <a:extLst>
                <a:ext uri="{FF2B5EF4-FFF2-40B4-BE49-F238E27FC236}">
                  <a16:creationId xmlns:a16="http://schemas.microsoft.com/office/drawing/2014/main" id="{D900AA8F-B39F-3D93-3945-3791D77356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9038" y="3107011"/>
              <a:ext cx="4732876" cy="797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defTabSz="1217613">
                <a:spcBef>
                  <a:spcPct val="2000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217613">
                <a:spcBef>
                  <a:spcPct val="20000"/>
                </a:spcBef>
                <a:buFont typeface="Arial" panose="020B0604020202020204" pitchFamily="34" charset="0"/>
                <a:buChar char="–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217613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217613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2176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IN" altLang="en-US" sz="8000" b="1" dirty="0">
                  <a:solidFill>
                    <a:srgbClr val="FFFFFF"/>
                  </a:solidFill>
                  <a:latin typeface="Segoe UI Black" panose="020B0502040204020203" pitchFamily="34" charset="0"/>
                  <a:cs typeface="Segoe UI Black" panose="020B0502040204020203" pitchFamily="34" charset="0"/>
                </a:rPr>
                <a:t>THANK YOU</a:t>
              </a:r>
            </a:p>
          </p:txBody>
        </p:sp>
        <p:sp>
          <p:nvSpPr>
            <p:cNvPr id="39976" name="TextBox 31">
              <a:extLst>
                <a:ext uri="{FF2B5EF4-FFF2-40B4-BE49-F238E27FC236}">
                  <a16:creationId xmlns:a16="http://schemas.microsoft.com/office/drawing/2014/main" id="{8618022A-2D13-9DF2-C4C5-D00BD54CE5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9038" y="3933762"/>
              <a:ext cx="4732876" cy="797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defTabSz="1217613">
                <a:spcBef>
                  <a:spcPct val="2000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217613">
                <a:spcBef>
                  <a:spcPct val="20000"/>
                </a:spcBef>
                <a:buFont typeface="Arial" panose="020B0604020202020204" pitchFamily="34" charset="0"/>
                <a:buChar char="–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217613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217613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2176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8000" b="1" dirty="0">
                <a:solidFill>
                  <a:srgbClr val="FFFFFF"/>
                </a:solidFill>
                <a:latin typeface="Segoe UI Black" panose="020B0502040204020203" pitchFamily="34" charset="0"/>
                <a:cs typeface="Segoe UI Black" panose="020B0502040204020203" pitchFamily="34" charset="0"/>
              </a:endParaRPr>
            </a:p>
          </p:txBody>
        </p:sp>
      </p:grp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90ECDEE7-3A9E-524A-CBA6-031C18DDC3E2}"/>
              </a:ext>
            </a:extLst>
          </p:cNvPr>
          <p:cNvSpPr/>
          <p:nvPr/>
        </p:nvSpPr>
        <p:spPr>
          <a:xfrm>
            <a:off x="5065713" y="806451"/>
            <a:ext cx="520700" cy="519113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048">
              <a:defRPr/>
            </a:pPr>
            <a:endParaRPr lang="en-IN" sz="2400">
              <a:solidFill>
                <a:prstClr val="black"/>
              </a:solidFill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D54EFFC8-4632-FC7F-E55F-EB6C68C09A26}"/>
              </a:ext>
            </a:extLst>
          </p:cNvPr>
          <p:cNvSpPr/>
          <p:nvPr/>
        </p:nvSpPr>
        <p:spPr>
          <a:xfrm>
            <a:off x="9399588" y="4427539"/>
            <a:ext cx="374650" cy="376237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048">
              <a:defRPr/>
            </a:pPr>
            <a:endParaRPr lang="en-IN" sz="2400">
              <a:solidFill>
                <a:prstClr val="black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D6F5EDF-36FB-84D4-1701-CADA8770047D}"/>
              </a:ext>
            </a:extLst>
          </p:cNvPr>
          <p:cNvGrpSpPr/>
          <p:nvPr/>
        </p:nvGrpSpPr>
        <p:grpSpPr>
          <a:xfrm>
            <a:off x="10415448" y="476674"/>
            <a:ext cx="1319726" cy="520769"/>
            <a:chOff x="10145958" y="3892102"/>
            <a:chExt cx="1319726" cy="520769"/>
          </a:xfrm>
          <a:solidFill>
            <a:schemeClr val="accent2"/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3287B30-7D35-9669-3157-D6824EB32418}"/>
                </a:ext>
              </a:extLst>
            </p:cNvPr>
            <p:cNvSpPr/>
            <p:nvPr/>
          </p:nvSpPr>
          <p:spPr>
            <a:xfrm rot="5400000" flipH="1">
              <a:off x="11394936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725FB29-9138-625F-700A-9225CA468498}"/>
                </a:ext>
              </a:extLst>
            </p:cNvPr>
            <p:cNvSpPr/>
            <p:nvPr/>
          </p:nvSpPr>
          <p:spPr>
            <a:xfrm rot="5400000" flipH="1">
              <a:off x="11186772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1022BC0-3D99-6D7E-3114-D4D6A4DF2AFA}"/>
                </a:ext>
              </a:extLst>
            </p:cNvPr>
            <p:cNvSpPr/>
            <p:nvPr/>
          </p:nvSpPr>
          <p:spPr>
            <a:xfrm rot="5400000" flipH="1">
              <a:off x="10978609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222A916-42D5-D08A-8FEC-6D739AFCB799}"/>
                </a:ext>
              </a:extLst>
            </p:cNvPr>
            <p:cNvSpPr/>
            <p:nvPr/>
          </p:nvSpPr>
          <p:spPr>
            <a:xfrm rot="5400000" flipH="1">
              <a:off x="10770446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B918F3-EBD1-6895-821A-A4112991D14B}"/>
                </a:ext>
              </a:extLst>
            </p:cNvPr>
            <p:cNvSpPr/>
            <p:nvPr/>
          </p:nvSpPr>
          <p:spPr>
            <a:xfrm rot="5400000" flipH="1">
              <a:off x="10562282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3A6E63C-4E6D-24C6-8AE3-C7A3CC2AE324}"/>
                </a:ext>
              </a:extLst>
            </p:cNvPr>
            <p:cNvSpPr/>
            <p:nvPr/>
          </p:nvSpPr>
          <p:spPr>
            <a:xfrm rot="5400000" flipH="1">
              <a:off x="10354119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634F21F-7DFB-8271-D531-CCEC8BC36522}"/>
                </a:ext>
              </a:extLst>
            </p:cNvPr>
            <p:cNvSpPr/>
            <p:nvPr/>
          </p:nvSpPr>
          <p:spPr>
            <a:xfrm rot="5400000" flipH="1">
              <a:off x="10145956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8596E30-93F9-DEF1-4EA1-9B431EB01D13}"/>
                </a:ext>
              </a:extLst>
            </p:cNvPr>
            <p:cNvSpPr/>
            <p:nvPr/>
          </p:nvSpPr>
          <p:spPr>
            <a:xfrm rot="5400000" flipH="1">
              <a:off x="11394936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8A2B688-AE57-3922-9DBF-241E8D66FBBF}"/>
                </a:ext>
              </a:extLst>
            </p:cNvPr>
            <p:cNvSpPr/>
            <p:nvPr/>
          </p:nvSpPr>
          <p:spPr>
            <a:xfrm rot="5400000" flipH="1">
              <a:off x="11186772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D9BCFDD-76B1-9791-22C1-F922D0CEEB6B}"/>
                </a:ext>
              </a:extLst>
            </p:cNvPr>
            <p:cNvSpPr/>
            <p:nvPr/>
          </p:nvSpPr>
          <p:spPr>
            <a:xfrm rot="5400000" flipH="1">
              <a:off x="10978609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224DCD8-45D5-24AA-3131-DC3B1AFFEE75}"/>
                </a:ext>
              </a:extLst>
            </p:cNvPr>
            <p:cNvSpPr/>
            <p:nvPr/>
          </p:nvSpPr>
          <p:spPr>
            <a:xfrm rot="5400000" flipH="1">
              <a:off x="10770446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30E410E-3BE0-16A5-CB1F-73EDE6BAC55B}"/>
                </a:ext>
              </a:extLst>
            </p:cNvPr>
            <p:cNvSpPr/>
            <p:nvPr/>
          </p:nvSpPr>
          <p:spPr>
            <a:xfrm rot="5400000" flipH="1">
              <a:off x="10562282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34CC69-6D39-537A-7FE7-A614ED501EA4}"/>
                </a:ext>
              </a:extLst>
            </p:cNvPr>
            <p:cNvSpPr/>
            <p:nvPr/>
          </p:nvSpPr>
          <p:spPr>
            <a:xfrm rot="5400000" flipH="1">
              <a:off x="10354119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6A1AAA0-3A10-43AA-702D-E44D13F1B780}"/>
                </a:ext>
              </a:extLst>
            </p:cNvPr>
            <p:cNvSpPr/>
            <p:nvPr/>
          </p:nvSpPr>
          <p:spPr>
            <a:xfrm rot="5400000" flipH="1">
              <a:off x="10145956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15E1C33-2009-3B4C-7670-9EC4A529C464}"/>
                </a:ext>
              </a:extLst>
            </p:cNvPr>
            <p:cNvSpPr/>
            <p:nvPr/>
          </p:nvSpPr>
          <p:spPr>
            <a:xfrm rot="5400000" flipH="1">
              <a:off x="11394936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0AC894-8638-22F2-6F82-6145207009A8}"/>
                </a:ext>
              </a:extLst>
            </p:cNvPr>
            <p:cNvSpPr/>
            <p:nvPr/>
          </p:nvSpPr>
          <p:spPr>
            <a:xfrm rot="5400000" flipH="1">
              <a:off x="11186772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2615423-74A7-21EC-1D40-B04FACF2D165}"/>
                </a:ext>
              </a:extLst>
            </p:cNvPr>
            <p:cNvSpPr/>
            <p:nvPr/>
          </p:nvSpPr>
          <p:spPr>
            <a:xfrm rot="5400000" flipH="1">
              <a:off x="10978609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76032CD-0E35-D8B9-1441-FFA1BA9520CC}"/>
                </a:ext>
              </a:extLst>
            </p:cNvPr>
            <p:cNvSpPr/>
            <p:nvPr/>
          </p:nvSpPr>
          <p:spPr>
            <a:xfrm rot="5400000" flipH="1">
              <a:off x="10770446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E71A65D-984B-1CBE-A78C-F68005BEE814}"/>
                </a:ext>
              </a:extLst>
            </p:cNvPr>
            <p:cNvSpPr/>
            <p:nvPr/>
          </p:nvSpPr>
          <p:spPr>
            <a:xfrm rot="5400000" flipH="1">
              <a:off x="10562282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A90A5E5-A9F3-658D-9B33-A29FE6A3FC18}"/>
                </a:ext>
              </a:extLst>
            </p:cNvPr>
            <p:cNvSpPr/>
            <p:nvPr/>
          </p:nvSpPr>
          <p:spPr>
            <a:xfrm rot="5400000" flipH="1">
              <a:off x="10354119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52D0D3B-8534-5446-DCD4-3A6C3CFF22E0}"/>
                </a:ext>
              </a:extLst>
            </p:cNvPr>
            <p:cNvSpPr/>
            <p:nvPr/>
          </p:nvSpPr>
          <p:spPr>
            <a:xfrm rot="5400000" flipH="1">
              <a:off x="10145956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39952" name="Group 86">
            <a:extLst>
              <a:ext uri="{FF2B5EF4-FFF2-40B4-BE49-F238E27FC236}">
                <a16:creationId xmlns:a16="http://schemas.microsoft.com/office/drawing/2014/main" id="{8E361840-48C5-C7DF-E2FB-04CE29EE1EDF}"/>
              </a:ext>
            </a:extLst>
          </p:cNvPr>
          <p:cNvGrpSpPr>
            <a:grpSpLocks/>
          </p:cNvGrpSpPr>
          <p:nvPr/>
        </p:nvGrpSpPr>
        <p:grpSpPr bwMode="auto">
          <a:xfrm>
            <a:off x="436564" y="5054600"/>
            <a:ext cx="296862" cy="1320800"/>
            <a:chOff x="1516396" y="479530"/>
            <a:chExt cx="295759" cy="1319726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EFC15D1-BE9D-98DA-8639-23FEED817CCE}"/>
                </a:ext>
              </a:extLst>
            </p:cNvPr>
            <p:cNvSpPr/>
            <p:nvPr/>
          </p:nvSpPr>
          <p:spPr>
            <a:xfrm flipH="1">
              <a:off x="1516396" y="479530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0EE34A7-0429-94F9-512C-608D1449A28F}"/>
                </a:ext>
              </a:extLst>
            </p:cNvPr>
            <p:cNvSpPr/>
            <p:nvPr/>
          </p:nvSpPr>
          <p:spPr>
            <a:xfrm flipH="1">
              <a:off x="1516396" y="687324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9361FDB-230A-FEB6-4CC9-B7F2B431E69F}"/>
                </a:ext>
              </a:extLst>
            </p:cNvPr>
            <p:cNvSpPr/>
            <p:nvPr/>
          </p:nvSpPr>
          <p:spPr>
            <a:xfrm flipH="1">
              <a:off x="1516396" y="895117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CA2CC88-BB3F-AE98-7640-FE92A22A0C06}"/>
                </a:ext>
              </a:extLst>
            </p:cNvPr>
            <p:cNvSpPr/>
            <p:nvPr/>
          </p:nvSpPr>
          <p:spPr>
            <a:xfrm flipH="1">
              <a:off x="1516396" y="1104496"/>
              <a:ext cx="71172" cy="697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E04BC48-33C3-8968-D620-852231D1579E}"/>
                </a:ext>
              </a:extLst>
            </p:cNvPr>
            <p:cNvSpPr/>
            <p:nvPr/>
          </p:nvSpPr>
          <p:spPr>
            <a:xfrm flipH="1">
              <a:off x="1516396" y="1312290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F7268DE-CD4D-3A76-9557-BC1F9D8B2C08}"/>
                </a:ext>
              </a:extLst>
            </p:cNvPr>
            <p:cNvSpPr/>
            <p:nvPr/>
          </p:nvSpPr>
          <p:spPr>
            <a:xfrm flipH="1">
              <a:off x="1516396" y="1520083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D163728-4C29-90DC-7702-B0019C712BF7}"/>
                </a:ext>
              </a:extLst>
            </p:cNvPr>
            <p:cNvSpPr/>
            <p:nvPr/>
          </p:nvSpPr>
          <p:spPr>
            <a:xfrm flipH="1">
              <a:off x="1516396" y="1727877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394B1E6-1A27-0B95-1AD4-1B23AC5A469B}"/>
                </a:ext>
              </a:extLst>
            </p:cNvPr>
            <p:cNvSpPr/>
            <p:nvPr/>
          </p:nvSpPr>
          <p:spPr>
            <a:xfrm flipH="1">
              <a:off x="1740983" y="479530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A449F7-22D6-D38F-E7E2-DC8AC8571594}"/>
                </a:ext>
              </a:extLst>
            </p:cNvPr>
            <p:cNvSpPr/>
            <p:nvPr/>
          </p:nvSpPr>
          <p:spPr>
            <a:xfrm flipH="1">
              <a:off x="1740983" y="687324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7AE8F57-3525-E52E-852E-A6BE7A7E353B}"/>
                </a:ext>
              </a:extLst>
            </p:cNvPr>
            <p:cNvSpPr/>
            <p:nvPr/>
          </p:nvSpPr>
          <p:spPr>
            <a:xfrm flipH="1">
              <a:off x="1740983" y="895117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1881272-0F68-4021-2461-39BC6F337DCF}"/>
                </a:ext>
              </a:extLst>
            </p:cNvPr>
            <p:cNvSpPr/>
            <p:nvPr/>
          </p:nvSpPr>
          <p:spPr>
            <a:xfrm flipH="1">
              <a:off x="1740983" y="1104496"/>
              <a:ext cx="71172" cy="697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4A747EB-BBBD-FD93-8B5E-589EBB9E2EF1}"/>
                </a:ext>
              </a:extLst>
            </p:cNvPr>
            <p:cNvSpPr/>
            <p:nvPr/>
          </p:nvSpPr>
          <p:spPr>
            <a:xfrm flipH="1">
              <a:off x="1740983" y="1312290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8EB5954-DEFD-19DC-552D-7AE928F3D135}"/>
                </a:ext>
              </a:extLst>
            </p:cNvPr>
            <p:cNvSpPr/>
            <p:nvPr/>
          </p:nvSpPr>
          <p:spPr>
            <a:xfrm flipH="1">
              <a:off x="1740983" y="1520083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EE2196C-550D-C2E0-6C2E-3791ED005F92}"/>
                </a:ext>
              </a:extLst>
            </p:cNvPr>
            <p:cNvSpPr/>
            <p:nvPr/>
          </p:nvSpPr>
          <p:spPr>
            <a:xfrm flipH="1">
              <a:off x="1740983" y="1727877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</p:grpSp>
      <p:sp>
        <p:nvSpPr>
          <p:cNvPr id="97" name="Freeform 9">
            <a:extLst>
              <a:ext uri="{FF2B5EF4-FFF2-40B4-BE49-F238E27FC236}">
                <a16:creationId xmlns:a16="http://schemas.microsoft.com/office/drawing/2014/main" id="{17E2F4F1-20F1-7AA7-4D35-A7B4DD13DD63}"/>
              </a:ext>
            </a:extLst>
          </p:cNvPr>
          <p:cNvSpPr>
            <a:spLocks/>
          </p:cNvSpPr>
          <p:nvPr/>
        </p:nvSpPr>
        <p:spPr bwMode="auto">
          <a:xfrm>
            <a:off x="2895256" y="1851223"/>
            <a:ext cx="2622581" cy="1738017"/>
          </a:xfrm>
          <a:custGeom>
            <a:avLst/>
            <a:gdLst>
              <a:gd name="T0" fmla="*/ 785 w 817"/>
              <a:gd name="T1" fmla="*/ 140 h 541"/>
              <a:gd name="T2" fmla="*/ 677 w 817"/>
              <a:gd name="T3" fmla="*/ 363 h 541"/>
              <a:gd name="T4" fmla="*/ 254 w 817"/>
              <a:gd name="T5" fmla="*/ 509 h 541"/>
              <a:gd name="T6" fmla="*/ 32 w 817"/>
              <a:gd name="T7" fmla="*/ 401 h 541"/>
              <a:gd name="T8" fmla="*/ 32 w 817"/>
              <a:gd name="T9" fmla="*/ 401 h 541"/>
              <a:gd name="T10" fmla="*/ 140 w 817"/>
              <a:gd name="T11" fmla="*/ 179 h 541"/>
              <a:gd name="T12" fmla="*/ 562 w 817"/>
              <a:gd name="T13" fmla="*/ 32 h 541"/>
              <a:gd name="T14" fmla="*/ 785 w 817"/>
              <a:gd name="T15" fmla="*/ 140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7" h="541">
                <a:moveTo>
                  <a:pt x="785" y="140"/>
                </a:moveTo>
                <a:cubicBezTo>
                  <a:pt x="817" y="231"/>
                  <a:pt x="768" y="331"/>
                  <a:pt x="677" y="363"/>
                </a:cubicBezTo>
                <a:cubicBezTo>
                  <a:pt x="254" y="509"/>
                  <a:pt x="254" y="509"/>
                  <a:pt x="254" y="509"/>
                </a:cubicBezTo>
                <a:cubicBezTo>
                  <a:pt x="163" y="541"/>
                  <a:pt x="63" y="493"/>
                  <a:pt x="32" y="401"/>
                </a:cubicBezTo>
                <a:cubicBezTo>
                  <a:pt x="32" y="401"/>
                  <a:pt x="32" y="401"/>
                  <a:pt x="32" y="401"/>
                </a:cubicBezTo>
                <a:cubicBezTo>
                  <a:pt x="0" y="310"/>
                  <a:pt x="48" y="210"/>
                  <a:pt x="140" y="179"/>
                </a:cubicBezTo>
                <a:cubicBezTo>
                  <a:pt x="562" y="32"/>
                  <a:pt x="562" y="32"/>
                  <a:pt x="562" y="32"/>
                </a:cubicBezTo>
                <a:cubicBezTo>
                  <a:pt x="654" y="0"/>
                  <a:pt x="753" y="49"/>
                  <a:pt x="785" y="140"/>
                </a:cubicBezTo>
                <a:close/>
              </a:path>
            </a:pathLst>
          </a:custGeom>
          <a:solidFill>
            <a:schemeClr val="tx1">
              <a:alpha val="30000"/>
            </a:schemeClr>
          </a:solidFill>
          <a:ln w="9525">
            <a:noFill/>
            <a:round/>
            <a:headEnd/>
            <a:tailEnd/>
          </a:ln>
          <a:effectLst>
            <a:softEdge rad="457200"/>
          </a:effectLst>
        </p:spPr>
        <p:txBody>
          <a:bodyPr/>
          <a:lstStyle/>
          <a:p>
            <a:pPr defTabSz="1219048">
              <a:defRPr/>
            </a:pPr>
            <a:endParaRPr lang="en-IN" sz="24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2476364A-7060-96C7-1BB6-AD82DF2469FD}"/>
              </a:ext>
            </a:extLst>
          </p:cNvPr>
          <p:cNvSpPr>
            <a:spLocks/>
          </p:cNvSpPr>
          <p:nvPr/>
        </p:nvSpPr>
        <p:spPr bwMode="auto">
          <a:xfrm>
            <a:off x="2640014" y="1287463"/>
            <a:ext cx="2622550" cy="1738312"/>
          </a:xfrm>
          <a:custGeom>
            <a:avLst/>
            <a:gdLst>
              <a:gd name="T0" fmla="*/ 785 w 817"/>
              <a:gd name="T1" fmla="*/ 140 h 541"/>
              <a:gd name="T2" fmla="*/ 677 w 817"/>
              <a:gd name="T3" fmla="*/ 363 h 541"/>
              <a:gd name="T4" fmla="*/ 254 w 817"/>
              <a:gd name="T5" fmla="*/ 509 h 541"/>
              <a:gd name="T6" fmla="*/ 32 w 817"/>
              <a:gd name="T7" fmla="*/ 401 h 541"/>
              <a:gd name="T8" fmla="*/ 32 w 817"/>
              <a:gd name="T9" fmla="*/ 401 h 541"/>
              <a:gd name="T10" fmla="*/ 140 w 817"/>
              <a:gd name="T11" fmla="*/ 179 h 541"/>
              <a:gd name="T12" fmla="*/ 562 w 817"/>
              <a:gd name="T13" fmla="*/ 32 h 541"/>
              <a:gd name="T14" fmla="*/ 785 w 817"/>
              <a:gd name="T15" fmla="*/ 140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7" h="541">
                <a:moveTo>
                  <a:pt x="785" y="140"/>
                </a:moveTo>
                <a:cubicBezTo>
                  <a:pt x="817" y="231"/>
                  <a:pt x="768" y="331"/>
                  <a:pt x="677" y="363"/>
                </a:cubicBezTo>
                <a:cubicBezTo>
                  <a:pt x="254" y="509"/>
                  <a:pt x="254" y="509"/>
                  <a:pt x="254" y="509"/>
                </a:cubicBezTo>
                <a:cubicBezTo>
                  <a:pt x="163" y="541"/>
                  <a:pt x="63" y="493"/>
                  <a:pt x="32" y="401"/>
                </a:cubicBezTo>
                <a:cubicBezTo>
                  <a:pt x="32" y="401"/>
                  <a:pt x="32" y="401"/>
                  <a:pt x="32" y="401"/>
                </a:cubicBezTo>
                <a:cubicBezTo>
                  <a:pt x="0" y="310"/>
                  <a:pt x="48" y="210"/>
                  <a:pt x="140" y="179"/>
                </a:cubicBezTo>
                <a:cubicBezTo>
                  <a:pt x="562" y="32"/>
                  <a:pt x="562" y="32"/>
                  <a:pt x="562" y="32"/>
                </a:cubicBezTo>
                <a:cubicBezTo>
                  <a:pt x="654" y="0"/>
                  <a:pt x="753" y="49"/>
                  <a:pt x="785" y="140"/>
                </a:cubicBezTo>
                <a:close/>
              </a:path>
            </a:pathLst>
          </a:custGeom>
          <a:gradFill>
            <a:gsLst>
              <a:gs pos="0">
                <a:srgbClr val="0432FF"/>
              </a:gs>
              <a:gs pos="86000">
                <a:schemeClr val="accent1">
                  <a:lumMod val="75000"/>
                </a:schemeClr>
              </a:gs>
            </a:gsLst>
            <a:lin ang="7800000" scaled="0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defTabSz="1219048">
              <a:defRPr/>
            </a:pPr>
            <a:endParaRPr lang="en-IN" sz="24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98" name="Freeform 9">
            <a:extLst>
              <a:ext uri="{FF2B5EF4-FFF2-40B4-BE49-F238E27FC236}">
                <a16:creationId xmlns:a16="http://schemas.microsoft.com/office/drawing/2014/main" id="{61289608-5125-8567-F989-129F393D3915}"/>
              </a:ext>
            </a:extLst>
          </p:cNvPr>
          <p:cNvSpPr>
            <a:spLocks/>
          </p:cNvSpPr>
          <p:nvPr/>
        </p:nvSpPr>
        <p:spPr bwMode="auto">
          <a:xfrm>
            <a:off x="7498933" y="4081846"/>
            <a:ext cx="1900525" cy="1259502"/>
          </a:xfrm>
          <a:custGeom>
            <a:avLst/>
            <a:gdLst>
              <a:gd name="T0" fmla="*/ 785 w 817"/>
              <a:gd name="T1" fmla="*/ 140 h 541"/>
              <a:gd name="T2" fmla="*/ 677 w 817"/>
              <a:gd name="T3" fmla="*/ 363 h 541"/>
              <a:gd name="T4" fmla="*/ 254 w 817"/>
              <a:gd name="T5" fmla="*/ 509 h 541"/>
              <a:gd name="T6" fmla="*/ 32 w 817"/>
              <a:gd name="T7" fmla="*/ 401 h 541"/>
              <a:gd name="T8" fmla="*/ 32 w 817"/>
              <a:gd name="T9" fmla="*/ 401 h 541"/>
              <a:gd name="T10" fmla="*/ 140 w 817"/>
              <a:gd name="T11" fmla="*/ 179 h 541"/>
              <a:gd name="T12" fmla="*/ 562 w 817"/>
              <a:gd name="T13" fmla="*/ 32 h 541"/>
              <a:gd name="T14" fmla="*/ 785 w 817"/>
              <a:gd name="T15" fmla="*/ 140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7" h="541">
                <a:moveTo>
                  <a:pt x="785" y="140"/>
                </a:moveTo>
                <a:cubicBezTo>
                  <a:pt x="817" y="231"/>
                  <a:pt x="768" y="331"/>
                  <a:pt x="677" y="363"/>
                </a:cubicBezTo>
                <a:cubicBezTo>
                  <a:pt x="254" y="509"/>
                  <a:pt x="254" y="509"/>
                  <a:pt x="254" y="509"/>
                </a:cubicBezTo>
                <a:cubicBezTo>
                  <a:pt x="163" y="541"/>
                  <a:pt x="63" y="493"/>
                  <a:pt x="32" y="401"/>
                </a:cubicBezTo>
                <a:cubicBezTo>
                  <a:pt x="32" y="401"/>
                  <a:pt x="32" y="401"/>
                  <a:pt x="32" y="401"/>
                </a:cubicBezTo>
                <a:cubicBezTo>
                  <a:pt x="0" y="310"/>
                  <a:pt x="48" y="210"/>
                  <a:pt x="140" y="179"/>
                </a:cubicBezTo>
                <a:cubicBezTo>
                  <a:pt x="562" y="32"/>
                  <a:pt x="562" y="32"/>
                  <a:pt x="562" y="32"/>
                </a:cubicBezTo>
                <a:cubicBezTo>
                  <a:pt x="654" y="0"/>
                  <a:pt x="753" y="49"/>
                  <a:pt x="785" y="140"/>
                </a:cubicBezTo>
                <a:close/>
              </a:path>
            </a:pathLst>
          </a:custGeom>
          <a:gradFill>
            <a:gsLst>
              <a:gs pos="0">
                <a:srgbClr val="0432FF"/>
              </a:gs>
              <a:gs pos="86000">
                <a:schemeClr val="accent1">
                  <a:lumMod val="75000"/>
                </a:schemeClr>
              </a:gs>
            </a:gsLst>
            <a:lin ang="7800000" scaled="0"/>
          </a:gradFill>
          <a:ln w="9525">
            <a:noFill/>
            <a:round/>
            <a:headEnd/>
            <a:tailEnd/>
          </a:ln>
          <a:effectLst>
            <a:softEdge rad="381000"/>
          </a:effectLst>
        </p:spPr>
        <p:txBody>
          <a:bodyPr/>
          <a:lstStyle/>
          <a:p>
            <a:pPr defTabSz="1219048">
              <a:defRPr/>
            </a:pPr>
            <a:endParaRPr lang="en-IN" sz="2400">
              <a:solidFill>
                <a:prstClr val="black"/>
              </a:solidFill>
              <a:latin typeface="Segoe UI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50">
        <p15:prstTrans prst="peelOff"/>
      </p:transition>
    </mc:Choice>
    <mc:Fallback xmlns="">
      <p:transition spd="slow" advTm="25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B8B74F-25E9-4A42-B282-BD5A0C4CDA96}"/>
              </a:ext>
            </a:extLst>
          </p:cNvPr>
          <p:cNvSpPr/>
          <p:nvPr/>
        </p:nvSpPr>
        <p:spPr>
          <a:xfrm>
            <a:off x="0" y="0"/>
            <a:ext cx="946037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VN-Gilroy" panose="00000500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D70B2A-8BE7-4A47-827C-FF2D966AF605}"/>
              </a:ext>
            </a:extLst>
          </p:cNvPr>
          <p:cNvSpPr/>
          <p:nvPr/>
        </p:nvSpPr>
        <p:spPr>
          <a:xfrm>
            <a:off x="9460374" y="0"/>
            <a:ext cx="2731625" cy="6858000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VN-Gilroy" panose="00000500000000000000" pitchFamily="50" charset="0"/>
            </a:endParaRPr>
          </a:p>
        </p:txBody>
      </p:sp>
      <p:sp>
        <p:nvSpPr>
          <p:cNvPr id="450" name="Google Shape;450;p46"/>
          <p:cNvSpPr txBox="1">
            <a:spLocks noGrp="1"/>
          </p:cNvSpPr>
          <p:nvPr>
            <p:ph type="body" idx="1"/>
          </p:nvPr>
        </p:nvSpPr>
        <p:spPr>
          <a:xfrm>
            <a:off x="10009013" y="1085760"/>
            <a:ext cx="1771560" cy="242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sz="8000" b="1" dirty="0">
                <a:solidFill>
                  <a:srgbClr val="FF7900"/>
                </a:solidFill>
                <a:latin typeface="SVN-Gilroy" panose="00000500000000000000" pitchFamily="50" charset="0"/>
              </a:rPr>
              <a:t>02</a:t>
            </a:r>
            <a:endParaRPr sz="8000" b="1" dirty="0">
              <a:solidFill>
                <a:srgbClr val="FF7900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ED6645-C9C1-9453-F71A-96B04D512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1011" y="-136462"/>
            <a:ext cx="1324576" cy="932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A15796-87BE-F3CC-7E83-7BE6FF420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06" y="302988"/>
            <a:ext cx="8784642" cy="6252023"/>
          </a:xfrm>
          <a:prstGeom prst="rect">
            <a:avLst/>
          </a:prstGeom>
        </p:spPr>
      </p:pic>
      <p:pic>
        <p:nvPicPr>
          <p:cNvPr id="7" name="Test_05-02">
            <a:hlinkClick r:id="" action="ppaction://media"/>
            <a:extLst>
              <a:ext uri="{FF2B5EF4-FFF2-40B4-BE49-F238E27FC236}">
                <a16:creationId xmlns:a16="http://schemas.microsoft.com/office/drawing/2014/main" id="{EFA097FF-1EB7-DD84-595B-C26EA24EAA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9814" y="3233986"/>
            <a:ext cx="816472" cy="81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8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8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B8B74F-25E9-4A42-B282-BD5A0C4CDA96}"/>
              </a:ext>
            </a:extLst>
          </p:cNvPr>
          <p:cNvSpPr/>
          <p:nvPr/>
        </p:nvSpPr>
        <p:spPr>
          <a:xfrm>
            <a:off x="0" y="0"/>
            <a:ext cx="946037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VN-Gilroy" panose="00000500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D70B2A-8BE7-4A47-827C-FF2D966AF605}"/>
              </a:ext>
            </a:extLst>
          </p:cNvPr>
          <p:cNvSpPr/>
          <p:nvPr/>
        </p:nvSpPr>
        <p:spPr>
          <a:xfrm>
            <a:off x="9460374" y="0"/>
            <a:ext cx="2731625" cy="6858000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VN-Gilroy" panose="00000500000000000000" pitchFamily="50" charset="0"/>
            </a:endParaRPr>
          </a:p>
        </p:txBody>
      </p:sp>
      <p:sp>
        <p:nvSpPr>
          <p:cNvPr id="450" name="Google Shape;450;p46"/>
          <p:cNvSpPr txBox="1">
            <a:spLocks noGrp="1"/>
          </p:cNvSpPr>
          <p:nvPr>
            <p:ph type="body" idx="1"/>
          </p:nvPr>
        </p:nvSpPr>
        <p:spPr>
          <a:xfrm>
            <a:off x="10009013" y="1085760"/>
            <a:ext cx="1771560" cy="242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sz="8000" b="1" dirty="0">
                <a:solidFill>
                  <a:srgbClr val="FF7900"/>
                </a:solidFill>
                <a:latin typeface="SVN-Gilroy" panose="00000500000000000000" pitchFamily="50" charset="0"/>
              </a:rPr>
              <a:t>03</a:t>
            </a:r>
            <a:endParaRPr sz="8000" b="1" dirty="0">
              <a:solidFill>
                <a:srgbClr val="FF7900"/>
              </a:solidFill>
              <a:latin typeface="SVN-Gilroy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71E76E-3922-0B8A-C890-996647D1E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1011" y="-136462"/>
            <a:ext cx="1324576" cy="932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1D8F23-8465-34F0-18F9-DADC199FF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456" y="260749"/>
            <a:ext cx="8861661" cy="6336501"/>
          </a:xfrm>
          <a:prstGeom prst="rect">
            <a:avLst/>
          </a:prstGeom>
        </p:spPr>
      </p:pic>
      <p:pic>
        <p:nvPicPr>
          <p:cNvPr id="9" name="Test_05-03">
            <a:hlinkClick r:id="" action="ppaction://media"/>
            <a:extLst>
              <a:ext uri="{FF2B5EF4-FFF2-40B4-BE49-F238E27FC236}">
                <a16:creationId xmlns:a16="http://schemas.microsoft.com/office/drawing/2014/main" id="{86704C85-E909-C591-4F97-DC969DB38E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06902" y="3211952"/>
            <a:ext cx="860540" cy="86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90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1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B8B74F-25E9-4A42-B282-BD5A0C4CDA96}"/>
              </a:ext>
            </a:extLst>
          </p:cNvPr>
          <p:cNvSpPr/>
          <p:nvPr/>
        </p:nvSpPr>
        <p:spPr>
          <a:xfrm>
            <a:off x="0" y="0"/>
            <a:ext cx="946037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VN-Gilroy" panose="00000500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D70B2A-8BE7-4A47-827C-FF2D966AF605}"/>
              </a:ext>
            </a:extLst>
          </p:cNvPr>
          <p:cNvSpPr/>
          <p:nvPr/>
        </p:nvSpPr>
        <p:spPr>
          <a:xfrm>
            <a:off x="9460374" y="0"/>
            <a:ext cx="2731625" cy="6858000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VN-Gilroy" panose="00000500000000000000" pitchFamily="50" charset="0"/>
            </a:endParaRPr>
          </a:p>
        </p:txBody>
      </p:sp>
      <p:sp>
        <p:nvSpPr>
          <p:cNvPr id="450" name="Google Shape;450;p46"/>
          <p:cNvSpPr txBox="1">
            <a:spLocks noGrp="1"/>
          </p:cNvSpPr>
          <p:nvPr>
            <p:ph type="body" idx="1"/>
          </p:nvPr>
        </p:nvSpPr>
        <p:spPr>
          <a:xfrm>
            <a:off x="10009013" y="1085760"/>
            <a:ext cx="1771560" cy="242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sz="8000" b="1" dirty="0">
                <a:solidFill>
                  <a:srgbClr val="FF7900"/>
                </a:solidFill>
                <a:latin typeface="SVN-Gilroy" panose="00000500000000000000" pitchFamily="50" charset="0"/>
              </a:rPr>
              <a:t>04</a:t>
            </a:r>
            <a:endParaRPr sz="8000" b="1" dirty="0">
              <a:solidFill>
                <a:srgbClr val="FF7900"/>
              </a:solidFill>
              <a:latin typeface="SVN-Gilroy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05E673-BA8D-2A0C-7CD6-78C850BDC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1011" y="-136462"/>
            <a:ext cx="1324576" cy="932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9D7F7B-490A-DC1D-9E2F-4A57288E4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3" y="329702"/>
            <a:ext cx="8637521" cy="6222236"/>
          </a:xfrm>
          <a:prstGeom prst="rect">
            <a:avLst/>
          </a:prstGeom>
        </p:spPr>
      </p:pic>
      <p:pic>
        <p:nvPicPr>
          <p:cNvPr id="7" name="Test_05-04">
            <a:hlinkClick r:id="" action="ppaction://media"/>
            <a:extLst>
              <a:ext uri="{FF2B5EF4-FFF2-40B4-BE49-F238E27FC236}">
                <a16:creationId xmlns:a16="http://schemas.microsoft.com/office/drawing/2014/main" id="{B60A741F-5934-EE6A-4C31-470BD4D2C0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63299" y="3250511"/>
            <a:ext cx="859152" cy="85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04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B8B74F-25E9-4A42-B282-BD5A0C4CDA96}"/>
              </a:ext>
            </a:extLst>
          </p:cNvPr>
          <p:cNvSpPr/>
          <p:nvPr/>
        </p:nvSpPr>
        <p:spPr>
          <a:xfrm>
            <a:off x="0" y="0"/>
            <a:ext cx="946037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VN-Gilroy" panose="00000500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D70B2A-8BE7-4A47-827C-FF2D966AF605}"/>
              </a:ext>
            </a:extLst>
          </p:cNvPr>
          <p:cNvSpPr/>
          <p:nvPr/>
        </p:nvSpPr>
        <p:spPr>
          <a:xfrm>
            <a:off x="9460374" y="0"/>
            <a:ext cx="2731625" cy="6858000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VN-Gilroy" panose="00000500000000000000" pitchFamily="50" charset="0"/>
            </a:endParaRPr>
          </a:p>
        </p:txBody>
      </p:sp>
      <p:sp>
        <p:nvSpPr>
          <p:cNvPr id="450" name="Google Shape;450;p46"/>
          <p:cNvSpPr txBox="1">
            <a:spLocks noGrp="1"/>
          </p:cNvSpPr>
          <p:nvPr>
            <p:ph type="body" idx="1"/>
          </p:nvPr>
        </p:nvSpPr>
        <p:spPr>
          <a:xfrm>
            <a:off x="10009013" y="1085760"/>
            <a:ext cx="1771560" cy="242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sz="8000" b="1" dirty="0">
                <a:solidFill>
                  <a:srgbClr val="FF7900"/>
                </a:solidFill>
                <a:latin typeface="SVN-Gilroy" panose="00000500000000000000" pitchFamily="50" charset="0"/>
              </a:rPr>
              <a:t>05</a:t>
            </a:r>
            <a:endParaRPr sz="8000" b="1" dirty="0">
              <a:solidFill>
                <a:srgbClr val="FF7900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0021B1-DBC5-E2AE-6817-777F2C528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1011" y="-136462"/>
            <a:ext cx="1324576" cy="932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10BA32-4279-5122-77F9-E68E00219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27" y="340733"/>
            <a:ext cx="8714480" cy="6176534"/>
          </a:xfrm>
          <a:prstGeom prst="rect">
            <a:avLst/>
          </a:prstGeom>
        </p:spPr>
      </p:pic>
      <p:pic>
        <p:nvPicPr>
          <p:cNvPr id="9" name="Test_05-05">
            <a:hlinkClick r:id="" action="ppaction://media"/>
            <a:extLst>
              <a:ext uri="{FF2B5EF4-FFF2-40B4-BE49-F238E27FC236}">
                <a16:creationId xmlns:a16="http://schemas.microsoft.com/office/drawing/2014/main" id="{B31C2DCB-83B8-852D-3812-D731A1ECB3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89847" y="3172933"/>
            <a:ext cx="938577" cy="9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858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8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B8B74F-25E9-4A42-B282-BD5A0C4CDA96}"/>
              </a:ext>
            </a:extLst>
          </p:cNvPr>
          <p:cNvSpPr/>
          <p:nvPr/>
        </p:nvSpPr>
        <p:spPr>
          <a:xfrm>
            <a:off x="0" y="0"/>
            <a:ext cx="946037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VN-Gilroy" panose="00000500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D70B2A-8BE7-4A47-827C-FF2D966AF605}"/>
              </a:ext>
            </a:extLst>
          </p:cNvPr>
          <p:cNvSpPr/>
          <p:nvPr/>
        </p:nvSpPr>
        <p:spPr>
          <a:xfrm>
            <a:off x="9460374" y="0"/>
            <a:ext cx="2731625" cy="6858000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VN-Gilroy" panose="00000500000000000000" pitchFamily="50" charset="0"/>
            </a:endParaRPr>
          </a:p>
        </p:txBody>
      </p:sp>
      <p:sp>
        <p:nvSpPr>
          <p:cNvPr id="450" name="Google Shape;450;p46"/>
          <p:cNvSpPr txBox="1">
            <a:spLocks noGrp="1"/>
          </p:cNvSpPr>
          <p:nvPr>
            <p:ph type="body" idx="1"/>
          </p:nvPr>
        </p:nvSpPr>
        <p:spPr>
          <a:xfrm>
            <a:off x="10009013" y="1085760"/>
            <a:ext cx="1771560" cy="242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sz="8000" b="1" dirty="0">
                <a:solidFill>
                  <a:srgbClr val="FF7900"/>
                </a:solidFill>
                <a:latin typeface="SVN-Gilroy" panose="00000500000000000000" pitchFamily="50" charset="0"/>
              </a:rPr>
              <a:t>06</a:t>
            </a:r>
            <a:endParaRPr sz="8000" b="1" dirty="0">
              <a:solidFill>
                <a:srgbClr val="FF7900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73C963-2A73-A2D8-A5D6-75BE0BEE6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1011" y="-136462"/>
            <a:ext cx="1324576" cy="932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52FD53-01B0-5153-819F-99B78F7F05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2224" y="0"/>
            <a:ext cx="4954237" cy="6858000"/>
          </a:xfrm>
          <a:prstGeom prst="rect">
            <a:avLst/>
          </a:prstGeom>
        </p:spPr>
      </p:pic>
      <p:pic>
        <p:nvPicPr>
          <p:cNvPr id="9" name="Test_05-06">
            <a:hlinkClick r:id="" action="ppaction://media"/>
            <a:extLst>
              <a:ext uri="{FF2B5EF4-FFF2-40B4-BE49-F238E27FC236}">
                <a16:creationId xmlns:a16="http://schemas.microsoft.com/office/drawing/2014/main" id="{640BE9F0-F9B3-CD8F-82A0-120E3901CC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91224" y="3173392"/>
            <a:ext cx="935899" cy="9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957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1506</Words>
  <Application>Microsoft Office PowerPoint</Application>
  <PresentationFormat>Widescreen</PresentationFormat>
  <Paragraphs>205</Paragraphs>
  <Slides>43</Slides>
  <Notes>11</Notes>
  <HiddenSlides>0</HiddenSlides>
  <MMClips>37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Arial</vt:lpstr>
      <vt:lpstr>Calibri</vt:lpstr>
      <vt:lpstr>Calibri Light</vt:lpstr>
      <vt:lpstr>Rubik Light</vt:lpstr>
      <vt:lpstr>Segoe UI</vt:lpstr>
      <vt:lpstr>Segoe UI Black</vt:lpstr>
      <vt:lpstr>SVN-Gilroy</vt:lpstr>
      <vt:lpstr>SVN-Gilroy Heavy</vt:lpstr>
      <vt:lpstr>SVN-Gilroy Medium</vt:lpstr>
      <vt:lpstr>SVN-Gilroy SemiBold</vt:lpstr>
      <vt:lpstr>SVN-Gilroy XBold</vt:lpstr>
      <vt:lpstr>Office Theme</vt:lpstr>
      <vt:lpstr>PowerPoint Presentation</vt:lpstr>
      <vt:lpstr>PowerPoint Presentation</vt:lpstr>
      <vt:lpstr>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vu linh</dc:creator>
  <cp:lastModifiedBy>vu linh</cp:lastModifiedBy>
  <cp:revision>7</cp:revision>
  <dcterms:created xsi:type="dcterms:W3CDTF">2025-03-22T11:47:37Z</dcterms:created>
  <dcterms:modified xsi:type="dcterms:W3CDTF">2025-03-26T03:54:30Z</dcterms:modified>
</cp:coreProperties>
</file>